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2"/>
  </p:notesMasterIdLst>
  <p:handoutMasterIdLst>
    <p:handoutMasterId r:id="rId43"/>
  </p:handoutMasterIdLst>
  <p:sldIdLst>
    <p:sldId id="260" r:id="rId5"/>
    <p:sldId id="298" r:id="rId6"/>
    <p:sldId id="302" r:id="rId7"/>
    <p:sldId id="303" r:id="rId8"/>
    <p:sldId id="306" r:id="rId9"/>
    <p:sldId id="348" r:id="rId10"/>
    <p:sldId id="308" r:id="rId11"/>
    <p:sldId id="312" r:id="rId12"/>
    <p:sldId id="323" r:id="rId13"/>
    <p:sldId id="301" r:id="rId14"/>
    <p:sldId id="311" r:id="rId15"/>
    <p:sldId id="313" r:id="rId16"/>
    <p:sldId id="338" r:id="rId17"/>
    <p:sldId id="333" r:id="rId18"/>
    <p:sldId id="325" r:id="rId19"/>
    <p:sldId id="317" r:id="rId20"/>
    <p:sldId id="343" r:id="rId21"/>
    <p:sldId id="318" r:id="rId22"/>
    <p:sldId id="315" r:id="rId23"/>
    <p:sldId id="346" r:id="rId24"/>
    <p:sldId id="304" r:id="rId25"/>
    <p:sldId id="342" r:id="rId26"/>
    <p:sldId id="327" r:id="rId27"/>
    <p:sldId id="344" r:id="rId28"/>
    <p:sldId id="310" r:id="rId29"/>
    <p:sldId id="339" r:id="rId30"/>
    <p:sldId id="340" r:id="rId31"/>
    <p:sldId id="335" r:id="rId32"/>
    <p:sldId id="341" r:id="rId33"/>
    <p:sldId id="351" r:id="rId34"/>
    <p:sldId id="349" r:id="rId35"/>
    <p:sldId id="352" r:id="rId36"/>
    <p:sldId id="350" r:id="rId37"/>
    <p:sldId id="332" r:id="rId38"/>
    <p:sldId id="345" r:id="rId39"/>
    <p:sldId id="309" r:id="rId40"/>
    <p:sldId id="326" r:id="rId41"/>
  </p:sldIdLst>
  <p:sldSz cx="12192000" cy="6858000"/>
  <p:notesSz cx="7315200" cy="96012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 Borsboom" initials="MB" lastIdx="8" clrIdx="0">
    <p:extLst>
      <p:ext uri="{19B8F6BF-5375-455C-9EA6-DF929625EA0E}">
        <p15:presenceInfo xmlns:p15="http://schemas.microsoft.com/office/powerpoint/2012/main" userId="S::Mart.Borsboom@deltares.nl::cc9bb6ee-bc30-406e-8355-af2961641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BBF"/>
    <a:srgbClr val="00C020"/>
    <a:srgbClr val="080C80"/>
    <a:srgbClr val="000C80"/>
    <a:srgbClr val="009900"/>
    <a:srgbClr val="FF6600"/>
    <a:srgbClr val="FF7F00"/>
    <a:srgbClr val="FFFFFF"/>
    <a:srgbClr val="E6E6E6"/>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Stijl, gemiddeld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Stijl, gemiddeld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24" autoAdjust="0"/>
    <p:restoredTop sz="87234" autoAdjust="0"/>
  </p:normalViewPr>
  <p:slideViewPr>
    <p:cSldViewPr snapToGrid="0" showGuides="1">
      <p:cViewPr>
        <p:scale>
          <a:sx n="100" d="100"/>
          <a:sy n="100" d="100"/>
        </p:scale>
        <p:origin x="-902" y="-643"/>
      </p:cViewPr>
      <p:guideLst>
        <p:guide orient="horz" pos="2160"/>
        <p:guide pos="3840"/>
      </p:guideLst>
    </p:cSldViewPr>
  </p:slideViewPr>
  <p:notesTextViewPr>
    <p:cViewPr>
      <p:scale>
        <a:sx n="1" d="1"/>
        <a:sy n="1" d="1"/>
      </p:scale>
      <p:origin x="0" y="0"/>
    </p:cViewPr>
  </p:notesTextViewPr>
  <p:notesViewPr>
    <p:cSldViewPr snapToGrid="0" showGuides="1">
      <p:cViewPr varScale="1">
        <p:scale>
          <a:sx n="84" d="100"/>
          <a:sy n="84" d="100"/>
        </p:scale>
        <p:origin x="3672"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6-07T08:27:56.647" idx="3">
    <p:pos x="3346" y="590"/>
    <p:text>Possible/desirable level of what is considered 'sufficient' (for realization of requirements) depends on ambition, resources, available knowledge and experience, ... requirements/demands/wishes of users?
RELIABLE also means insensitive to round-off errors and irregular data =&gt; no switches in algorithms and some form of data smoothing/regularization are imperative!
SIMPLE and UNDERSTANDABLE have two sides: simple choices initially (it may be understandable that these are made) may lead to high, incomprehensible complexity in the long run when these choices turn out to be too simple for realization of sufficient robustness, efficiency, applicability, accuracy,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jdelijke aanduiding voor dianummer 4">
            <a:extLst>
              <a:ext uri="{FF2B5EF4-FFF2-40B4-BE49-F238E27FC236}">
                <a16:creationId xmlns:a16="http://schemas.microsoft.com/office/drawing/2014/main" id="{CB07A4AF-8444-4E55-9211-06750DF86845}"/>
              </a:ext>
            </a:extLst>
          </p:cNvPr>
          <p:cNvSpPr>
            <a:spLocks noGrp="1"/>
          </p:cNvSpPr>
          <p:nvPr>
            <p:ph type="sldNum" sz="quarter" idx="3"/>
          </p:nvPr>
        </p:nvSpPr>
        <p:spPr>
          <a:xfrm>
            <a:off x="6463453" y="8641147"/>
            <a:ext cx="628227" cy="189000"/>
          </a:xfrm>
          <a:prstGeom prst="rect">
            <a:avLst/>
          </a:prstGeom>
        </p:spPr>
        <p:txBody>
          <a:bodyPr vert="horz" lIns="0" tIns="0" rIns="0" bIns="0" rtlCol="0" anchor="b"/>
          <a:lstStyle>
            <a:lvl1pPr algn="r">
              <a:defRPr sz="1300"/>
            </a:lvl1pPr>
          </a:lstStyle>
          <a:p>
            <a:fld id="{9B6C5B75-63DC-4795-B872-D188C0279E99}" type="slidenum">
              <a:rPr lang="nl-NL" sz="1100"/>
              <a:pPr/>
              <a:t>‹#›</a:t>
            </a:fld>
            <a:endParaRPr lang="nl-NL" sz="1100" dirty="0"/>
          </a:p>
        </p:txBody>
      </p:sp>
      <p:pic>
        <p:nvPicPr>
          <p:cNvPr id="7" name="Afbeelding 6">
            <a:extLst>
              <a:ext uri="{FF2B5EF4-FFF2-40B4-BE49-F238E27FC236}">
                <a16:creationId xmlns:a16="http://schemas.microsoft.com/office/drawing/2014/main" id="{3086CC55-5F13-427E-8D55-23A3E11C42E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2679" y="9067629"/>
            <a:ext cx="1152000" cy="368550"/>
          </a:xfrm>
          <a:prstGeom prst="rect">
            <a:avLst/>
          </a:prstGeom>
        </p:spPr>
      </p:pic>
    </p:spTree>
    <p:extLst>
      <p:ext uri="{BB962C8B-B14F-4D97-AF65-F5344CB8AC3E}">
        <p14:creationId xmlns:p14="http://schemas.microsoft.com/office/powerpoint/2010/main" val="1476534933"/>
      </p:ext>
    </p:extLst>
  </p:cSld>
  <p:clrMap bg1="lt1" tx1="dk1" bg2="lt2" tx2="dk2" accent1="accent1" accent2="accent2" accent3="accent3" accent4="accent4" accent5="accent5" accent6="accent6" hlink="hlink" folHlink="folHlink"/>
  <p:hf sldNum="0" hdr="0" ftr="0" dt="0"/>
  <p:extLst>
    <p:ext uri="{56416CCD-93CA-4268-BC5B-53C4BB910035}">
      <p15:sldGuideLst xmlns:p15="http://schemas.microsoft.com/office/powerpoint/2012/main"/>
    </p:ext>
  </p:extLst>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jdelijke aanduiding voor dia-afbeelding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de-DE"/>
          </a:p>
        </p:txBody>
      </p:sp>
      <p:sp>
        <p:nvSpPr>
          <p:cNvPr id="7" name="Tijdelijke aanduiding voor dianummer 6"/>
          <p:cNvSpPr>
            <a:spLocks noGrp="1"/>
          </p:cNvSpPr>
          <p:nvPr>
            <p:ph type="sldNum" sz="quarter" idx="5"/>
          </p:nvPr>
        </p:nvSpPr>
        <p:spPr>
          <a:xfrm>
            <a:off x="6583680" y="9119474"/>
            <a:ext cx="467360" cy="189000"/>
          </a:xfrm>
          <a:prstGeom prst="rect">
            <a:avLst/>
          </a:prstGeom>
        </p:spPr>
        <p:txBody>
          <a:bodyPr vert="horz" lIns="0" tIns="0" rIns="0" bIns="0" rtlCol="0" anchor="b"/>
          <a:lstStyle>
            <a:lvl1pPr algn="r">
              <a:defRPr sz="1100"/>
            </a:lvl1pPr>
          </a:lstStyle>
          <a:p>
            <a:fld id="{309F7339-69D5-4EA7-B93A-8AF4EDB56B8B}" type="slidenum">
              <a:rPr lang="de-DE" smtClean="0"/>
              <a:pPr/>
              <a:t>‹#›</a:t>
            </a:fld>
            <a:endParaRPr lang="de-DE"/>
          </a:p>
        </p:txBody>
      </p:sp>
      <p:pic>
        <p:nvPicPr>
          <p:cNvPr id="8" name="Afbeelding 7">
            <a:extLst>
              <a:ext uri="{FF2B5EF4-FFF2-40B4-BE49-F238E27FC236}">
                <a16:creationId xmlns:a16="http://schemas.microsoft.com/office/drawing/2014/main" id="{3EB29D91-C68B-40E2-ACA8-22AC17FBF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79" y="9022619"/>
            <a:ext cx="1152000" cy="368550"/>
          </a:xfrm>
          <a:prstGeom prst="rect">
            <a:avLst/>
          </a:prstGeom>
        </p:spPr>
      </p:pic>
      <p:sp>
        <p:nvSpPr>
          <p:cNvPr id="9" name="Tijdelijke aanduiding voor notities 8">
            <a:extLst>
              <a:ext uri="{FF2B5EF4-FFF2-40B4-BE49-F238E27FC236}">
                <a16:creationId xmlns:a16="http://schemas.microsoft.com/office/drawing/2014/main" id="{A3C8BF89-5841-4101-9B55-9A1ADF2AA45D}"/>
              </a:ext>
            </a:extLst>
          </p:cNvPr>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Tree>
    <p:extLst>
      <p:ext uri="{BB962C8B-B14F-4D97-AF65-F5344CB8AC3E}">
        <p14:creationId xmlns:p14="http://schemas.microsoft.com/office/powerpoint/2010/main" val="373795008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731520" y="4620577"/>
            <a:ext cx="5852160" cy="378047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err="1"/>
              <a:t>Deltares</a:t>
            </a:r>
            <a:r>
              <a:rPr lang="en-GB" sz="1200" b="1" dirty="0"/>
              <a:t>: an independent knowledge institute for applied research in the field of water and subsoil.</a:t>
            </a:r>
          </a:p>
          <a:p>
            <a:r>
              <a:rPr lang="en-GB" dirty="0"/>
              <a:t>NB, ‘compatible’ and ‘compatibility’ are nowadays used in the numerical community to indicate (mimetic) schemes conserving certain properties at the discrete level, e.g., energy conservation. For this reason the developed discretization is now called ‘error-consistent’ (I still have to get used to that one </a:t>
            </a:r>
            <a:r>
              <a:rPr lang="en-GB" dirty="0">
                <a:sym typeface="Wingdings" panose="05000000000000000000" pitchFamily="2" charset="2"/>
              </a:rPr>
              <a:t>)</a:t>
            </a:r>
            <a:r>
              <a:rPr lang="en-GB" dirty="0"/>
              <a:t>.</a:t>
            </a:r>
          </a:p>
          <a:p>
            <a:r>
              <a:rPr lang="en-GB" strike="sngStrike" dirty="0"/>
              <a:t>CASA Colloquium, March 18, 2020, Eindhoven University of Technology</a:t>
            </a:r>
          </a:p>
          <a:p>
            <a:r>
              <a:rPr lang="en-GB" dirty="0"/>
              <a:t>H2I meeting, March 29 &amp; April 12, 2021, </a:t>
            </a:r>
            <a:r>
              <a:rPr lang="en-GB" dirty="0" err="1"/>
              <a:t>Deltares</a:t>
            </a:r>
            <a:endParaRPr lang="en-GB" dirty="0"/>
          </a:p>
          <a:p>
            <a:r>
              <a:rPr lang="en-GB" dirty="0"/>
              <a:t>NSS meeting, April 22, 2021, </a:t>
            </a:r>
            <a:r>
              <a:rPr lang="en-GB" dirty="0" err="1"/>
              <a:t>Deltares</a:t>
            </a:r>
            <a:endParaRPr lang="en-GB" dirty="0"/>
          </a:p>
          <a:p>
            <a:r>
              <a:rPr lang="en-GB" dirty="0" err="1"/>
              <a:t>Kennisoverdracht</a:t>
            </a:r>
            <a:r>
              <a:rPr lang="en-GB" dirty="0"/>
              <a:t> Mart, July 14‒15, 2021, </a:t>
            </a:r>
            <a:r>
              <a:rPr lang="en-GB" dirty="0" err="1"/>
              <a:t>Deltares</a:t>
            </a:r>
            <a:endParaRPr lang="en-GB" dirty="0"/>
          </a:p>
          <a:p>
            <a:r>
              <a:rPr lang="en-GB" dirty="0"/>
              <a:t>Lunch lecture at </a:t>
            </a:r>
            <a:r>
              <a:rPr lang="en-GB" dirty="0" err="1"/>
              <a:t>VORtech</a:t>
            </a:r>
            <a:r>
              <a:rPr lang="en-GB" dirty="0"/>
              <a:t>, September 6, 2021, </a:t>
            </a:r>
            <a:r>
              <a:rPr lang="en-GB" dirty="0" err="1"/>
              <a:t>VORtech</a:t>
            </a:r>
            <a:endParaRPr lang="en-GB" dirty="0"/>
          </a:p>
        </p:txBody>
      </p:sp>
    </p:spTree>
    <p:extLst>
      <p:ext uri="{BB962C8B-B14F-4D97-AF65-F5344CB8AC3E}">
        <p14:creationId xmlns:p14="http://schemas.microsoft.com/office/powerpoint/2010/main" val="1110772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Borsboom, “</a:t>
            </a:r>
            <a:r>
              <a:rPr lang="en-US" dirty="0" err="1"/>
              <a:t>Compatibele</a:t>
            </a:r>
            <a:r>
              <a:rPr lang="en-US" dirty="0"/>
              <a:t> schema’s </a:t>
            </a:r>
            <a:r>
              <a:rPr lang="en-US" dirty="0" err="1"/>
              <a:t>voor</a:t>
            </a:r>
            <a:r>
              <a:rPr lang="en-US" dirty="0"/>
              <a:t> </a:t>
            </a:r>
            <a:r>
              <a:rPr lang="en-US" dirty="0" err="1"/>
              <a:t>stromings</a:t>
            </a:r>
            <a:r>
              <a:rPr lang="en-US" dirty="0"/>
              <a:t>- </a:t>
            </a:r>
            <a:r>
              <a:rPr lang="en-US" dirty="0" err="1"/>
              <a:t>en</a:t>
            </a:r>
            <a:r>
              <a:rPr lang="en-US" dirty="0"/>
              <a:t> </a:t>
            </a:r>
            <a:r>
              <a:rPr lang="en-US" dirty="0" err="1"/>
              <a:t>transportproblemen</a:t>
            </a:r>
            <a:r>
              <a:rPr lang="en-US" dirty="0"/>
              <a:t>, de (</a:t>
            </a:r>
            <a:r>
              <a:rPr lang="en-US" dirty="0" err="1"/>
              <a:t>vele</a:t>
            </a:r>
            <a:r>
              <a:rPr lang="en-US" dirty="0"/>
              <a:t>!) </a:t>
            </a:r>
            <a:r>
              <a:rPr lang="en-US" dirty="0" err="1"/>
              <a:t>voordelen</a:t>
            </a:r>
            <a:r>
              <a:rPr lang="en-US" dirty="0"/>
              <a:t> </a:t>
            </a:r>
            <a:r>
              <a:rPr lang="en-US" dirty="0" err="1"/>
              <a:t>en</a:t>
            </a:r>
            <a:r>
              <a:rPr lang="en-US" dirty="0"/>
              <a:t> (</a:t>
            </a:r>
            <a:r>
              <a:rPr lang="en-US" dirty="0" err="1"/>
              <a:t>slechts</a:t>
            </a:r>
            <a:r>
              <a:rPr lang="en-US" dirty="0"/>
              <a:t> </a:t>
            </a:r>
            <a:r>
              <a:rPr lang="en-US" dirty="0" err="1"/>
              <a:t>enkele</a:t>
            </a:r>
            <a:r>
              <a:rPr lang="en-US" dirty="0"/>
              <a:t>?) </a:t>
            </a:r>
            <a:r>
              <a:rPr lang="en-US" dirty="0" err="1"/>
              <a:t>nadelen</a:t>
            </a:r>
            <a:r>
              <a:rPr lang="en-US" dirty="0"/>
              <a:t>”, WL memo 14 </a:t>
            </a:r>
            <a:r>
              <a:rPr lang="en-US" dirty="0" err="1"/>
              <a:t>jan</a:t>
            </a:r>
            <a:r>
              <a:rPr lang="en-US" dirty="0"/>
              <a:t> 1993, </a:t>
            </a:r>
            <a:r>
              <a:rPr lang="en-US" dirty="0" err="1"/>
              <a:t>gepresenteerd</a:t>
            </a:r>
            <a:r>
              <a:rPr lang="en-US" dirty="0"/>
              <a:t>/</a:t>
            </a:r>
            <a:r>
              <a:rPr lang="en-US" dirty="0" err="1"/>
              <a:t>besproken</a:t>
            </a:r>
            <a:r>
              <a:rPr lang="en-US" dirty="0"/>
              <a:t> in </a:t>
            </a:r>
            <a:r>
              <a:rPr lang="en-US" dirty="0" err="1"/>
              <a:t>Thema</a:t>
            </a:r>
            <a:r>
              <a:rPr lang="en-US" dirty="0"/>
              <a:t> 5 </a:t>
            </a:r>
            <a:r>
              <a:rPr lang="en-US" dirty="0" err="1"/>
              <a:t>overleg</a:t>
            </a:r>
            <a:r>
              <a:rPr lang="en-US" dirty="0"/>
              <a:t> van 20 </a:t>
            </a:r>
            <a:r>
              <a:rPr lang="en-US" dirty="0" err="1"/>
              <a:t>jan</a:t>
            </a:r>
            <a:r>
              <a:rPr lang="en-US" dirty="0"/>
              <a:t> 1993.</a:t>
            </a:r>
          </a:p>
          <a:p>
            <a:r>
              <a:rPr lang="en-US" dirty="0"/>
              <a:t>In Borsboom &amp; Van Der </a:t>
            </a:r>
            <a:r>
              <a:rPr lang="en-US" dirty="0" err="1"/>
              <a:t>Marel</a:t>
            </a:r>
            <a:r>
              <a:rPr lang="en-US" dirty="0"/>
              <a:t>, Development of an adaptive grid procedure that compensates for </a:t>
            </a:r>
            <a:r>
              <a:rPr lang="en-US" dirty="0" err="1"/>
              <a:t>discretisation</a:t>
            </a:r>
            <a:r>
              <a:rPr lang="en-US" dirty="0"/>
              <a:t> errors, with an application to the 1D Burgers' equation, WL report Q1346, March 1992, no compatible discretization yet.</a:t>
            </a:r>
          </a:p>
          <a:p>
            <a:r>
              <a:rPr lang="en-US" dirty="0"/>
              <a:t>In Van De </a:t>
            </a:r>
            <a:r>
              <a:rPr lang="en-US" dirty="0" err="1"/>
              <a:t>Langemheen</a:t>
            </a:r>
            <a:r>
              <a:rPr lang="en-US" dirty="0"/>
              <a:t>, Simulation of 1-D open channel flow using a moving adaptive grid algorithm, WL report X125, November 1994, with a reference to Borsboom, M., Collected notes on: A compatible discretization and error-minimizing moving adaptive grid algorithm for one-dimensional convection-diffusion problems, July 1992--July 1994 (unpublished)</a:t>
            </a:r>
          </a:p>
          <a:p>
            <a:r>
              <a:rPr lang="en-US" dirty="0"/>
              <a:t>NB, in 2D piecewise (bi)linear finite element-like FV method possible on both triangles and quadrilaterals, but error analysis (cf. next slides) only possible on structured grid</a:t>
            </a:r>
          </a:p>
        </p:txBody>
      </p:sp>
    </p:spTree>
    <p:extLst>
      <p:ext uri="{BB962C8B-B14F-4D97-AF65-F5344CB8AC3E}">
        <p14:creationId xmlns:p14="http://schemas.microsoft.com/office/powerpoint/2010/main" val="2007255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 analysis must be in computational space = only space where grid spacing is constant. </a:t>
            </a:r>
            <a:r>
              <a:rPr lang="en-US" dirty="0">
                <a:sym typeface="Wingdings" panose="05000000000000000000" pitchFamily="2" charset="2"/>
              </a:rPr>
              <a:t> Coordinate transformation x(\xi) is also a function that is to be approximated smoothly!  This takes care automatically of sufficiently smooth grids.</a:t>
            </a:r>
            <a:endParaRPr lang="en-US" dirty="0"/>
          </a:p>
          <a:p>
            <a:r>
              <a:rPr lang="en-US" dirty="0"/>
              <a:t>2nd-order accurate determination of 2nd-order discretization errors </a:t>
            </a:r>
            <a:r>
              <a:rPr lang="en-US" dirty="0">
                <a:sym typeface="Wingdings" panose="05000000000000000000" pitchFamily="2" charset="2"/>
              </a:rPr>
              <a:t> evaluation of integrals must be at least 4th-order accurate!</a:t>
            </a:r>
            <a:endParaRPr lang="en-US" dirty="0"/>
          </a:p>
          <a:p>
            <a:r>
              <a:rPr lang="en-US" dirty="0"/>
              <a:t>NOTE: with the exception of a uniform grid, \overline{x}(\xi) is NOT equal to \hat{x}(\xi)!</a:t>
            </a:r>
          </a:p>
        </p:txBody>
      </p:sp>
    </p:spTree>
    <p:extLst>
      <p:ext uri="{BB962C8B-B14F-4D97-AF65-F5344CB8AC3E}">
        <p14:creationId xmlns:p14="http://schemas.microsoft.com/office/powerpoint/2010/main" val="648465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 analysis must be in computational space = only space where grid spacing is constant. </a:t>
            </a:r>
            <a:r>
              <a:rPr lang="en-US" dirty="0">
                <a:sym typeface="Wingdings" panose="05000000000000000000" pitchFamily="2" charset="2"/>
              </a:rPr>
              <a:t> Coordinate transformation x(\xi) is also a function that is to be approximated smoothly!  This takes care automatically of sufficiently smooth grid.</a:t>
            </a:r>
            <a:endParaRPr lang="en-US" dirty="0"/>
          </a:p>
          <a:p>
            <a:r>
              <a:rPr lang="en-US" dirty="0"/>
              <a:t>2nd-order accurate determination of 2nd-order discretization errors </a:t>
            </a:r>
            <a:r>
              <a:rPr lang="en-US" dirty="0">
                <a:sym typeface="Wingdings" panose="05000000000000000000" pitchFamily="2" charset="2"/>
              </a:rPr>
              <a:t> evaluation of integrals must be at least 4th-order accurate!</a:t>
            </a:r>
            <a:endParaRPr lang="en-US" dirty="0"/>
          </a:p>
          <a:p>
            <a:r>
              <a:rPr lang="en-US" dirty="0"/>
              <a:t>Piecewise linear in time/</a:t>
            </a:r>
            <a:r>
              <a:rPr lang="en-US" dirty="0">
                <a:sym typeface="Wingdings" panose="05000000000000000000" pitchFamily="2" charset="2"/>
              </a:rPr>
              <a:t>Crank-Nicolson  similar piecewise linear discretization errors in time.</a:t>
            </a:r>
            <a:endParaRPr lang="en-US" dirty="0"/>
          </a:p>
        </p:txBody>
      </p:sp>
    </p:spTree>
    <p:extLst>
      <p:ext uri="{BB962C8B-B14F-4D97-AF65-F5344CB8AC3E}">
        <p14:creationId xmlns:p14="http://schemas.microsoft.com/office/powerpoint/2010/main" val="3405787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Grid size on uniform grid is 5m. Grid size on adapted grid:</a:t>
            </a:r>
          </a:p>
          <a:p>
            <a:pPr marL="181240" indent="-181240">
              <a:buFont typeface="Arial" panose="020B0604020202020204" pitchFamily="34" charset="0"/>
              <a:buChar char="•"/>
            </a:pPr>
            <a:r>
              <a:rPr lang="en-US" dirty="0"/>
              <a:t>at x =     0.0 largest Dx = 74.38m = 14.876 * 5m = 10^1.1725 * 5m</a:t>
            </a:r>
          </a:p>
          <a:p>
            <a:pPr marL="181240" indent="-181240">
              <a:buFont typeface="Arial" panose="020B0604020202020204" pitchFamily="34" charset="0"/>
              <a:buChar char="•"/>
            </a:pPr>
            <a:r>
              <a:rPr lang="en-US" dirty="0"/>
              <a:t>at x = 439.1 smallest Dx = 0.05960m = 0.01192 * 5m = 10^−1.924 * 5m</a:t>
            </a:r>
          </a:p>
          <a:p>
            <a:pPr marL="181240" indent="-181240">
              <a:buFont typeface="Arial" panose="020B0604020202020204" pitchFamily="34" charset="0"/>
              <a:buChar char="•"/>
            </a:pPr>
            <a:r>
              <a:rPr lang="en-US" dirty="0"/>
              <a:t>at x = 194.35 largest stretching of 0.567697 = 1/1.761503 = 10^-0.2459 = e^-0.5662</a:t>
            </a:r>
          </a:p>
          <a:p>
            <a:pPr marL="181240" indent="-181240">
              <a:buFont typeface="Arial" panose="020B0604020202020204" pitchFamily="34" charset="0"/>
              <a:buChar char="•"/>
            </a:pPr>
            <a:r>
              <a:rPr lang="en-US" dirty="0"/>
              <a:t>at x = 438.56 largest stretching of 0.562935 = 1/1.776404 = 10^-0.2495 = e^-0.5746</a:t>
            </a:r>
          </a:p>
          <a:p>
            <a:pPr marL="181240" indent="-181240">
              <a:buFont typeface="Arial" panose="020B0604020202020204" pitchFamily="34" charset="0"/>
              <a:buChar char="•"/>
            </a:pPr>
            <a:r>
              <a:rPr lang="en-US" dirty="0"/>
              <a:t>at x = 439.66 largest stretching of 1.768792 = 1/0.565358 = 10^0.2477 = e^0.5703</a:t>
            </a:r>
          </a:p>
          <a:p>
            <a:r>
              <a:rPr lang="en-US" dirty="0"/>
              <a:t>NB, minimization of piecewise linear interpolation errors = minimization of the leading errors in solution of discretized system of equations = minimization of the effect of residual error in numerical solution … is comparable with grid adaptation using adjoint-based error estimation</a:t>
            </a:r>
          </a:p>
        </p:txBody>
      </p:sp>
    </p:spTree>
    <p:extLst>
      <p:ext uri="{BB962C8B-B14F-4D97-AF65-F5344CB8AC3E}">
        <p14:creationId xmlns:p14="http://schemas.microsoft.com/office/powerpoint/2010/main" val="353701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Stretching limited by implicit error smoothing/low-pass error filter with homogeneous equation </a:t>
            </a:r>
            <a:r>
              <a:rPr lang="en-US" dirty="0">
                <a:latin typeface="Courier New" panose="02070309020205020404" pitchFamily="49" charset="0"/>
                <a:cs typeface="Courier New" panose="02070309020205020404" pitchFamily="49" charset="0"/>
              </a:rPr>
              <a:t>(1/8−alpha)*(lambda^2+1) + (3/4+2*alpha)*lambda = 0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US" dirty="0">
                <a:sym typeface="Wingdings" panose="05000000000000000000" pitchFamily="2" charset="2"/>
              </a:rPr>
              <a:t>lambda = (alpha+3/8+sqrt(alpha+1/8)/(alpha</a:t>
            </a:r>
            <a:r>
              <a:rPr lang="en-US" dirty="0">
                <a:latin typeface="Courier New" panose="02070309020205020404" pitchFamily="49" charset="0"/>
                <a:cs typeface="Courier New" panose="02070309020205020404" pitchFamily="49" charset="0"/>
              </a:rPr>
              <a:t>−</a:t>
            </a:r>
            <a:r>
              <a:rPr lang="en-US" dirty="0">
                <a:sym typeface="Wingdings" panose="05000000000000000000" pitchFamily="2" charset="2"/>
              </a:rPr>
              <a:t>1/8) and lambda = (alpha+3/8</a:t>
            </a:r>
            <a:r>
              <a:rPr lang="en-US" dirty="0">
                <a:latin typeface="Courier New" panose="02070309020205020404" pitchFamily="49" charset="0"/>
                <a:cs typeface="Courier New" panose="02070309020205020404" pitchFamily="49" charset="0"/>
              </a:rPr>
              <a:t>−</a:t>
            </a:r>
            <a:r>
              <a:rPr lang="en-US" dirty="0">
                <a:sym typeface="Wingdings" panose="05000000000000000000" pitchFamily="2" charset="2"/>
              </a:rPr>
              <a:t>sqrt(alpha+1/8)/(alpha</a:t>
            </a:r>
            <a:r>
              <a:rPr lang="en-US" dirty="0">
                <a:latin typeface="Courier New" panose="02070309020205020404" pitchFamily="49" charset="0"/>
                <a:cs typeface="Courier New" panose="02070309020205020404" pitchFamily="49" charset="0"/>
              </a:rPr>
              <a:t>−</a:t>
            </a:r>
            <a:r>
              <a:rPr lang="en-US" dirty="0">
                <a:sym typeface="Wingdings" panose="05000000000000000000" pitchFamily="2" charset="2"/>
              </a:rPr>
              <a:t>1/8)=(alpha</a:t>
            </a:r>
            <a:r>
              <a:rPr lang="en-US" dirty="0">
                <a:latin typeface="Courier New" panose="02070309020205020404" pitchFamily="49" charset="0"/>
                <a:cs typeface="Courier New" panose="02070309020205020404" pitchFamily="49" charset="0"/>
              </a:rPr>
              <a:t>−</a:t>
            </a:r>
            <a:r>
              <a:rPr lang="en-US" dirty="0">
                <a:sym typeface="Wingdings" panose="05000000000000000000" pitchFamily="2" charset="2"/>
              </a:rPr>
              <a:t>1/8)/(alpha+3/8+sqrt(alpha+1/8).</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b="0" i="0" u="none" strike="noStrike" baseline="0" dirty="0">
                <a:sym typeface="Wingdings" panose="05000000000000000000" pitchFamily="2" charset="2"/>
              </a:rPr>
              <a:t>For alpha=3 (value used in SUPSUB computations), lambda = 1.7888 and lambda = 0.55904  ln(lambda) = ±0.58154.</a:t>
            </a:r>
            <a:endParaRPr lang="en-US" b="0" i="0" u="none" strike="noStrike" baseline="0" dirty="0"/>
          </a:p>
        </p:txBody>
      </p:sp>
    </p:spTree>
    <p:extLst>
      <p:ext uri="{BB962C8B-B14F-4D97-AF65-F5344CB8AC3E}">
        <p14:creationId xmlns:p14="http://schemas.microsoft.com/office/powerpoint/2010/main" val="315209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Michiel Tukker, HOPS presentation “</a:t>
            </a:r>
            <a:r>
              <a:rPr lang="en-US" sz="1200" i="1" dirty="0"/>
              <a:t>Free surface flow in Wanda</a:t>
            </a:r>
            <a:r>
              <a:rPr lang="en-US" sz="1200" i="0" dirty="0"/>
              <a:t>”</a:t>
            </a:r>
            <a:r>
              <a:rPr lang="en-US" i="0" dirty="0"/>
              <a:t>, April 10, 2020:</a:t>
            </a:r>
          </a:p>
          <a:p>
            <a:pPr marL="171450" indent="-171450">
              <a:buFont typeface="Arial" panose="020B0604020202020204" pitchFamily="34" charset="0"/>
              <a:buChar char="•"/>
            </a:pPr>
            <a:r>
              <a:rPr lang="en-US" i="0" dirty="0"/>
              <a:t>“</a:t>
            </a:r>
            <a:r>
              <a:rPr lang="en-GB" dirty="0"/>
              <a:t>FSF water-hammer pipe was originally designed for a project in Libya, the Great Man-made River. 4000 km of pipelines, diameter 4.0 m. </a:t>
            </a:r>
            <a:r>
              <a:rPr lang="en-GB" dirty="0" err="1"/>
              <a:t>Deltares</a:t>
            </a:r>
            <a:r>
              <a:rPr lang="en-GB" dirty="0"/>
              <a:t> (then </a:t>
            </a:r>
            <a:r>
              <a:rPr lang="en-GB" dirty="0" err="1"/>
              <a:t>WL|Delft</a:t>
            </a:r>
            <a:r>
              <a:rPr lang="en-GB" dirty="0"/>
              <a:t> Hydraulics) did surge analysis and training for their engineers.”</a:t>
            </a:r>
          </a:p>
          <a:p>
            <a:pPr marL="171450" indent="-171450">
              <a:buFont typeface="Arial" panose="020B0604020202020204" pitchFamily="34" charset="0"/>
              <a:buChar char="•"/>
            </a:pPr>
            <a:r>
              <a:rPr lang="en-GB" i="0" dirty="0"/>
              <a:t>“</a:t>
            </a:r>
            <a:r>
              <a:rPr lang="en-US" dirty="0"/>
              <a:t>Keep in mind: The numerical scheme of the FSF Conduit is designed for numerical robustness and not for accuracy.</a:t>
            </a:r>
            <a:r>
              <a:rPr lang="en-GB" i="0" dirty="0"/>
              <a:t>”</a:t>
            </a:r>
            <a:endParaRPr lang="en-US" i="0" dirty="0"/>
          </a:p>
        </p:txBody>
      </p:sp>
    </p:spTree>
    <p:extLst>
      <p:ext uri="{BB962C8B-B14F-4D97-AF65-F5344CB8AC3E}">
        <p14:creationId xmlns:p14="http://schemas.microsoft.com/office/powerpoint/2010/main" val="214663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Work from 1999-2000</a:t>
            </a:r>
          </a:p>
          <a:p>
            <a:r>
              <a:rPr lang="en-US" altLang="en-US" dirty="0" err="1"/>
              <a:t>Preissmann</a:t>
            </a:r>
            <a:r>
              <a:rPr lang="en-US" altLang="en-US" dirty="0"/>
              <a:t> slot on top of pipe of approximately exponential shape: at top 0.2m wide, every next 0.05m sqrt(10) smaller, until 0.0002m=0.2m/10^3=0.2mm at distance 0.3m above top</a:t>
            </a:r>
          </a:p>
          <a:p>
            <a:pPr defTabSz="966612">
              <a:defRPr/>
            </a:pPr>
            <a:r>
              <a:rPr lang="en-US" altLang="en-US" dirty="0"/>
              <a:t>With </a:t>
            </a:r>
            <a:r>
              <a:rPr lang="en-US" altLang="en-US" dirty="0" err="1"/>
              <a:t>Preissmann</a:t>
            </a:r>
            <a:r>
              <a:rPr lang="en-US" altLang="en-US" dirty="0"/>
              <a:t> slot of 0.0002m (= 0.2mm) at top (to ensure a free surface in fully filled pipes), max. wave celerity in fully filled pipe is sqrt(g*A/W) = sqrt(9.81*Pi*2^2/0.0002) = 785m/sec. This is pretty close to 1450m/sec, the speed of sound in water. NB, if relevant, the (much) lower speed of sound in water with dissolved air could be easily emulated with a slot of variable, air-concentration-dependent width.</a:t>
            </a:r>
          </a:p>
          <a:p>
            <a:pPr defTabSz="966612">
              <a:defRPr/>
            </a:pPr>
            <a:r>
              <a:rPr lang="en-US" altLang="en-US" dirty="0"/>
              <a:t>With </a:t>
            </a:r>
            <a:r>
              <a:rPr lang="en-US" altLang="en-US" dirty="0" err="1"/>
              <a:t>Preissmann</a:t>
            </a:r>
            <a:r>
              <a:rPr lang="en-US" altLang="en-US" dirty="0"/>
              <a:t> slot of 0.0002m (= 0.2mm) at top, 0.220% additional storage when 110m water in slot (NB, 110m*0.2mm = 0.175% of </a:t>
            </a:r>
            <a:r>
              <a:rPr lang="el-GR" altLang="en-US" dirty="0"/>
              <a:t>π</a:t>
            </a:r>
            <a:r>
              <a:rPr lang="en-US" altLang="en-US" dirty="0"/>
              <a:t>*2m*2m).</a:t>
            </a:r>
          </a:p>
        </p:txBody>
      </p:sp>
    </p:spTree>
    <p:extLst>
      <p:ext uri="{BB962C8B-B14F-4D97-AF65-F5344CB8AC3E}">
        <p14:creationId xmlns:p14="http://schemas.microsoft.com/office/powerpoint/2010/main" val="4041771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54644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tLang="en-US" dirty="0" err="1"/>
              <a:t>Results</a:t>
            </a:r>
            <a:r>
              <a:rPr lang="nl-NL" altLang="en-US" dirty="0"/>
              <a:t> </a:t>
            </a:r>
            <a:r>
              <a:rPr lang="nl-NL" altLang="en-US" dirty="0" err="1"/>
              <a:t>from</a:t>
            </a:r>
            <a:r>
              <a:rPr lang="nl-NL" altLang="en-US" dirty="0"/>
              <a:t> </a:t>
            </a:r>
            <a:r>
              <a:rPr lang="nl-NL" altLang="en-US" dirty="0" err="1"/>
              <a:t>the</a:t>
            </a:r>
            <a:r>
              <a:rPr lang="nl-NL" altLang="en-US" dirty="0"/>
              <a:t> </a:t>
            </a:r>
            <a:r>
              <a:rPr lang="nl-NL" altLang="en-US" dirty="0" err="1"/>
              <a:t>year</a:t>
            </a:r>
            <a:r>
              <a:rPr lang="nl-NL" altLang="en-US" dirty="0"/>
              <a:t> 2000.</a:t>
            </a:r>
          </a:p>
          <a:p>
            <a:r>
              <a:rPr lang="en-US" altLang="en-US" dirty="0"/>
              <a:t>Steady-state computation, hence 1/</a:t>
            </a:r>
            <a:r>
              <a:rPr lang="en-US" altLang="en-US" dirty="0" err="1"/>
              <a:t>Dt_phys</a:t>
            </a:r>
            <a:r>
              <a:rPr lang="en-US" altLang="en-US" dirty="0"/>
              <a:t> = 0 and theta = 1</a:t>
            </a:r>
          </a:p>
          <a:p>
            <a:r>
              <a:rPr lang="en-US" altLang="en-US" dirty="0"/>
              <a:t>Initial solution: Q=0m^3/sec, zeta=144m (why water level just a bit too low? Hm!)</a:t>
            </a:r>
          </a:p>
          <a:p>
            <a:r>
              <a:rPr lang="en-US" altLang="en-US" dirty="0"/>
              <a:t>Convergence error-dependent pseudo time step used.</a:t>
            </a:r>
          </a:p>
          <a:p>
            <a:r>
              <a:rPr lang="en-US" altLang="en-US" dirty="0"/>
              <a:t>High2000ultra.log: 613 iterations, 260.01sec </a:t>
            </a:r>
            <a:r>
              <a:rPr lang="en-US" altLang="en-US" dirty="0" err="1"/>
              <a:t>CPUtime</a:t>
            </a:r>
            <a:r>
              <a:rPr lang="en-US" altLang="en-US" dirty="0"/>
              <a:t> (in 2000) (battery-powered notebook with processor at half speed?).</a:t>
            </a:r>
          </a:p>
          <a:p>
            <a:r>
              <a:rPr lang="en-US" altLang="en-US" dirty="0"/>
              <a:t>Low2000ultra.log: 631 iterations, 132.15sec </a:t>
            </a:r>
            <a:r>
              <a:rPr lang="en-US" altLang="en-US" dirty="0" err="1"/>
              <a:t>CPUtime</a:t>
            </a:r>
            <a:r>
              <a:rPr lang="en-US" altLang="en-US" dirty="0"/>
              <a:t> (in 2000).</a:t>
            </a:r>
          </a:p>
          <a:p>
            <a:r>
              <a:rPr lang="en-US" altLang="en-US" dirty="0"/>
              <a:t>Estimation of convergence speed of </a:t>
            </a:r>
            <a:r>
              <a:rPr lang="en-US" altLang="en-US" b="1" dirty="0"/>
              <a:t>1D</a:t>
            </a:r>
            <a:r>
              <a:rPr lang="en-US" altLang="en-US" dirty="0"/>
              <a:t> D-Flow FM for this problem is O(1,000) iterations for factor 10 residue reduction, </a:t>
            </a:r>
            <a:r>
              <a:rPr lang="en-US" altLang="en-US" b="1" dirty="0"/>
              <a:t>assuming</a:t>
            </a:r>
            <a:r>
              <a:rPr lang="en-US" altLang="en-US" dirty="0"/>
              <a:t> local time stepping, </a:t>
            </a:r>
            <a:r>
              <a:rPr lang="en-US" altLang="en-US" b="1" dirty="0"/>
              <a:t>otherwise much slower</a:t>
            </a:r>
            <a:r>
              <a:rPr lang="en-US" altLang="en-US" dirty="0"/>
              <a:t> due to variation in flow speed and in grid size. In view of its much more work per pseudo time step, SUPSUB would then be not much faster, </a:t>
            </a:r>
            <a:r>
              <a:rPr lang="en-US" altLang="en-US" b="1" dirty="0"/>
              <a:t>however</a:t>
            </a:r>
            <a:r>
              <a:rPr lang="en-US" altLang="en-US" dirty="0"/>
              <a:t>, in D-Flow FM nested Newton required to deal with </a:t>
            </a:r>
            <a:r>
              <a:rPr lang="en-US" altLang="en-US" dirty="0" err="1"/>
              <a:t>Preissmann</a:t>
            </a:r>
            <a:r>
              <a:rPr lang="en-US" altLang="en-US" dirty="0"/>
              <a:t> slot </a:t>
            </a:r>
            <a:r>
              <a:rPr lang="en-US" altLang="en-US" dirty="0">
                <a:sym typeface="Wingdings" panose="05000000000000000000" pitchFamily="2" charset="2"/>
              </a:rPr>
              <a:t> (at least) 9 iterations per time step.</a:t>
            </a:r>
            <a:endParaRPr lang="en-US" altLang="en-US" dirty="0"/>
          </a:p>
          <a:p>
            <a:r>
              <a:rPr lang="en-US" altLang="en-US" dirty="0" err="1"/>
              <a:t>Gropp</a:t>
            </a:r>
            <a:r>
              <a:rPr lang="en-US" altLang="en-US" dirty="0"/>
              <a:t>, Keyes, McInnes, </a:t>
            </a:r>
            <a:r>
              <a:rPr lang="en-US" altLang="en-US" dirty="0" err="1"/>
              <a:t>Tidriri</a:t>
            </a:r>
            <a:r>
              <a:rPr lang="en-US" altLang="en-US" dirty="0"/>
              <a:t> (2000), “Globalized Newton-</a:t>
            </a:r>
            <a:r>
              <a:rPr lang="en-US" altLang="en-US" dirty="0" err="1"/>
              <a:t>Krylov</a:t>
            </a:r>
            <a:r>
              <a:rPr lang="en-US" altLang="en-US" dirty="0"/>
              <a:t>-Schwarz algorithms and software for parallel implicit CFD”, about +- optimized pseudo time stepping and the phases during convergence: “</a:t>
            </a:r>
            <a:r>
              <a:rPr lang="en-US" altLang="en-US" i="1" dirty="0"/>
              <a:t>The globalization theory of Kelley and Keyes (1998) employs a three-phase approach, but phases in practice may or may not be cleanly demarcated in residual norm convergence plots. Initially, ||u0 – u*|| ~ 1 and tau0 &lt;&lt; 1</a:t>
            </a:r>
            <a:r>
              <a:rPr lang="en-US" altLang="en-US" dirty="0"/>
              <a:t> (MB: read </a:t>
            </a:r>
            <a:r>
              <a:rPr lang="en-US" altLang="en-US" dirty="0" err="1"/>
              <a:t>CFLpseu</a:t>
            </a:r>
            <a:r>
              <a:rPr lang="en-US" altLang="en-US" dirty="0"/>
              <a:t> ~ 1). </a:t>
            </a:r>
            <a:r>
              <a:rPr lang="en-US" altLang="en-US" i="1" dirty="0"/>
              <a:t>During an 'induction phase', the solution is marched in a method-of-lines sense with a relatively small time step until ||u – u*|| / ||u0 – u*|| &lt;&lt; 1. Success of this phase is governed by stability and accuracy of the integration scheme (we simply use the backward Euler method) and by the choice of initial iterate. For problems in which a complex feature, such as a shock or a flame front, must arise from a structure-free initial condition, the induction phase is typically by far the longest. (We are reminded of an observation attributed to </a:t>
            </a:r>
            <a:r>
              <a:rPr lang="en-US" altLang="en-US" i="1" dirty="0" err="1"/>
              <a:t>Samarskii</a:t>
            </a:r>
            <a:r>
              <a:rPr lang="en-US" altLang="en-US" i="1" dirty="0"/>
              <a:t>: 'The slower you start, the sooner you finish'.) </a:t>
            </a:r>
            <a:r>
              <a:rPr lang="en-US" altLang="en-US" dirty="0"/>
              <a:t>(MB: NICE!) </a:t>
            </a:r>
            <a:r>
              <a:rPr lang="en-US" altLang="en-US" i="1" dirty="0"/>
              <a:t>In a grid-sequenced problem, in which the initial iterate on a given fine grid is interpolated from a converged solution on a coarser grid and in which solution features are correctly located (if not fully resolved), the induction phase on the finest grid can be relatively brief (</a:t>
            </a:r>
            <a:r>
              <a:rPr lang="en-US" altLang="en-US" i="1" dirty="0" err="1"/>
              <a:t>Smooke</a:t>
            </a:r>
            <a:r>
              <a:rPr lang="en-US" altLang="en-US" i="1" dirty="0"/>
              <a:t> and </a:t>
            </a:r>
            <a:r>
              <a:rPr lang="en-US" altLang="en-US" i="1" dirty="0" err="1"/>
              <a:t>Mattheij</a:t>
            </a:r>
            <a:r>
              <a:rPr lang="en-US" altLang="en-US" i="1" dirty="0"/>
              <a:t>, 1979). During a second 'transition phase', the time step is built up in the neighborhood of the solution. The critical assumption is existence of a beta such that ||(I + tau f'(u))^-1|| &lt;= (1 + beta tau)^-1 for all tau &gt;= 0 if ||u – u*|| &lt;= eps. Finally comes a 'polishing phase', during which the time steps approach infinity (or some user-imposed upper bound), and iterates approach the root with asymptotic Newton-like convergence. This phase is treated by a conventional local analysis, as in Kelley (1995).</a:t>
            </a:r>
            <a:r>
              <a:rPr lang="en-US" altLang="en-US" dirty="0"/>
              <a:t>"</a:t>
            </a:r>
          </a:p>
        </p:txBody>
      </p:sp>
    </p:spTree>
    <p:extLst>
      <p:ext uri="{BB962C8B-B14F-4D97-AF65-F5344CB8AC3E}">
        <p14:creationId xmlns:p14="http://schemas.microsoft.com/office/powerpoint/2010/main" val="11851867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ltLang="en-US" dirty="0" err="1"/>
              <a:t>Results</a:t>
            </a:r>
            <a:r>
              <a:rPr lang="nl-NL" altLang="en-US" dirty="0"/>
              <a:t> </a:t>
            </a:r>
            <a:r>
              <a:rPr lang="nl-NL" altLang="en-US" dirty="0" err="1"/>
              <a:t>from</a:t>
            </a:r>
            <a:r>
              <a:rPr lang="nl-NL" altLang="en-US" dirty="0"/>
              <a:t> </a:t>
            </a:r>
            <a:r>
              <a:rPr lang="nl-NL" altLang="en-US" dirty="0" err="1"/>
              <a:t>the</a:t>
            </a:r>
            <a:r>
              <a:rPr lang="nl-NL" altLang="en-US" dirty="0"/>
              <a:t> </a:t>
            </a:r>
            <a:r>
              <a:rPr lang="nl-NL" altLang="en-US" dirty="0" err="1"/>
              <a:t>year</a:t>
            </a:r>
            <a:r>
              <a:rPr lang="nl-NL" altLang="en-US" dirty="0"/>
              <a:t> 2000.</a:t>
            </a:r>
          </a:p>
          <a:p>
            <a:r>
              <a:rPr lang="nl-NL" altLang="en-US" dirty="0"/>
              <a:t>Time step is 1800 sec. Anton Heinsbroek: </a:t>
            </a:r>
            <a:r>
              <a:rPr lang="nl-NL" altLang="en-US" dirty="0" err="1"/>
              <a:t>simulations</a:t>
            </a:r>
            <a:r>
              <a:rPr lang="nl-NL" altLang="en-US" dirty="0"/>
              <a:t> </a:t>
            </a:r>
            <a:r>
              <a:rPr lang="nl-NL" altLang="en-US" dirty="0" err="1"/>
              <a:t>with</a:t>
            </a:r>
            <a:r>
              <a:rPr lang="nl-NL" altLang="en-US" dirty="0"/>
              <a:t> SOBEK(-URBAN?) (</a:t>
            </a:r>
            <a:r>
              <a:rPr lang="nl-NL" altLang="en-US" dirty="0" err="1"/>
              <a:t>version</a:t>
            </a:r>
            <a:r>
              <a:rPr lang="nl-NL" altLang="en-US" dirty="0"/>
              <a:t> of 20 </a:t>
            </a:r>
            <a:r>
              <a:rPr lang="nl-NL" altLang="en-US" dirty="0" err="1"/>
              <a:t>years</a:t>
            </a:r>
            <a:r>
              <a:rPr lang="nl-NL" altLang="en-US" dirty="0"/>
              <a:t> </a:t>
            </a:r>
            <a:r>
              <a:rPr lang="nl-NL" altLang="en-US" dirty="0" err="1"/>
              <a:t>ago</a:t>
            </a:r>
            <a:r>
              <a:rPr lang="nl-NL" altLang="en-US" dirty="0"/>
              <a:t>?) </a:t>
            </a:r>
            <a:r>
              <a:rPr lang="nl-NL" altLang="en-US" dirty="0" err="1"/>
              <a:t>required</a:t>
            </a:r>
            <a:r>
              <a:rPr lang="nl-NL" altLang="en-US" dirty="0"/>
              <a:t> time steps of 1/4 sec.</a:t>
            </a:r>
          </a:p>
          <a:p>
            <a:r>
              <a:rPr lang="en-US" altLang="en-US" dirty="0"/>
              <a:t>Low2000ultra.logunst: average number of iterations per time step is (14659-10681)/100 – 3 extra lines = 36.78. Total CPU time: 1262.30sec (in 2000).</a:t>
            </a:r>
          </a:p>
          <a:p>
            <a:r>
              <a:rPr lang="en-US" altLang="en-US" dirty="0"/>
              <a:t>High2000ultra.logunst: average number of iterations per time step is (14257-10681)/100 – 3 extra lines = 32.76. Total CPU time: 1142.12sec (in 2000).</a:t>
            </a:r>
          </a:p>
          <a:p>
            <a:r>
              <a:rPr lang="en-US" altLang="en-US" dirty="0"/>
              <a:t>Low2000ultra_copy&amp;uconverrorLT1E-8.logunst: average number of iterations per time step is (13494-10681)/100 – 3 extra lines = 25.13.</a:t>
            </a:r>
          </a:p>
          <a:p>
            <a:r>
              <a:rPr lang="en-US" altLang="en-US" dirty="0"/>
              <a:t>High2000ultra_copy&amp;uconverrorLT1E-8.logunst: average number of iterations per time step is (13142-10681)/100 – 3 extra lines = 21.61.</a:t>
            </a:r>
          </a:p>
          <a:p>
            <a:r>
              <a:rPr lang="nl-NL" altLang="en-US" dirty="0" err="1"/>
              <a:t>Hence</a:t>
            </a:r>
            <a:r>
              <a:rPr lang="nl-NL" altLang="en-US" dirty="0"/>
              <a:t> </a:t>
            </a:r>
            <a:r>
              <a:rPr lang="nl-NL" altLang="en-US" dirty="0" err="1"/>
              <a:t>for</a:t>
            </a:r>
            <a:r>
              <a:rPr lang="nl-NL" altLang="en-US" dirty="0"/>
              <a:t> low (high) discharge scenario on </a:t>
            </a:r>
            <a:r>
              <a:rPr lang="nl-NL" altLang="en-US" dirty="0" err="1"/>
              <a:t>average</a:t>
            </a:r>
            <a:r>
              <a:rPr lang="nl-NL" altLang="en-US" dirty="0"/>
              <a:t> 37 (33) </a:t>
            </a:r>
            <a:r>
              <a:rPr lang="nl-NL" altLang="en-US" dirty="0" err="1"/>
              <a:t>iterations</a:t>
            </a:r>
            <a:r>
              <a:rPr lang="nl-NL" altLang="en-US" dirty="0"/>
              <a:t> </a:t>
            </a:r>
            <a:r>
              <a:rPr lang="nl-NL" altLang="en-US" dirty="0" err="1"/>
              <a:t>required</a:t>
            </a:r>
            <a:r>
              <a:rPr lang="nl-NL" altLang="en-US" dirty="0"/>
              <a:t> per time step </a:t>
            </a:r>
            <a:r>
              <a:rPr lang="nl-NL" altLang="en-US" dirty="0" err="1"/>
              <a:t>with</a:t>
            </a:r>
            <a:r>
              <a:rPr lang="nl-NL" altLang="en-US" dirty="0"/>
              <a:t> </a:t>
            </a:r>
            <a:r>
              <a:rPr lang="nl-NL" altLang="en-US" dirty="0" err="1"/>
              <a:t>convergence</a:t>
            </a:r>
            <a:r>
              <a:rPr lang="nl-NL" altLang="en-US" dirty="0"/>
              <a:t> </a:t>
            </a:r>
            <a:r>
              <a:rPr lang="nl-NL" altLang="en-US" dirty="0" err="1"/>
              <a:t>criterion</a:t>
            </a:r>
            <a:r>
              <a:rPr lang="nl-NL" altLang="en-US" dirty="0"/>
              <a:t> of 1.E-11. </a:t>
            </a:r>
            <a:r>
              <a:rPr lang="nl-NL" altLang="en-US" dirty="0" err="1"/>
              <a:t>With</a:t>
            </a:r>
            <a:r>
              <a:rPr lang="nl-NL" altLang="en-US" dirty="0"/>
              <a:t> </a:t>
            </a:r>
            <a:r>
              <a:rPr lang="nl-NL" altLang="en-US" dirty="0" err="1"/>
              <a:t>convergence</a:t>
            </a:r>
            <a:r>
              <a:rPr lang="nl-NL" altLang="en-US" dirty="0"/>
              <a:t> </a:t>
            </a:r>
            <a:r>
              <a:rPr lang="nl-NL" altLang="en-US" dirty="0" err="1"/>
              <a:t>criterion</a:t>
            </a:r>
            <a:r>
              <a:rPr lang="nl-NL" altLang="en-US" dirty="0"/>
              <a:t> of 1.E-8 (in </a:t>
            </a:r>
            <a:r>
              <a:rPr lang="nl-NL" altLang="en-US" dirty="0" err="1"/>
              <a:t>practice</a:t>
            </a:r>
            <a:r>
              <a:rPr lang="nl-NL" altLang="en-US" dirty="0"/>
              <a:t> </a:t>
            </a:r>
            <a:r>
              <a:rPr lang="nl-NL" altLang="en-US" dirty="0" err="1"/>
              <a:t>probably</a:t>
            </a:r>
            <a:r>
              <a:rPr lang="nl-NL" altLang="en-US" dirty="0"/>
              <a:t> more </a:t>
            </a:r>
            <a:r>
              <a:rPr lang="nl-NL" altLang="en-US" dirty="0" err="1"/>
              <a:t>than</a:t>
            </a:r>
            <a:r>
              <a:rPr lang="nl-NL" altLang="en-US" dirty="0"/>
              <a:t> </a:t>
            </a:r>
            <a:r>
              <a:rPr lang="nl-NL" altLang="en-US" dirty="0" err="1"/>
              <a:t>enough</a:t>
            </a:r>
            <a:r>
              <a:rPr lang="nl-NL" altLang="en-US" dirty="0"/>
              <a:t>) on </a:t>
            </a:r>
            <a:r>
              <a:rPr lang="nl-NL" altLang="en-US" dirty="0" err="1"/>
              <a:t>average</a:t>
            </a:r>
            <a:r>
              <a:rPr lang="nl-NL" altLang="en-US" dirty="0"/>
              <a:t> 25 (22) </a:t>
            </a:r>
            <a:r>
              <a:rPr lang="nl-NL" altLang="en-US" dirty="0" err="1"/>
              <a:t>iterations</a:t>
            </a:r>
            <a:r>
              <a:rPr lang="nl-NL" altLang="en-US" dirty="0"/>
              <a:t> </a:t>
            </a:r>
            <a:r>
              <a:rPr lang="nl-NL" altLang="en-US" dirty="0" err="1"/>
              <a:t>required</a:t>
            </a:r>
            <a:r>
              <a:rPr lang="nl-NL" altLang="en-US" dirty="0"/>
              <a:t> per time step.</a:t>
            </a:r>
          </a:p>
          <a:p>
            <a:r>
              <a:rPr lang="nl-NL" altLang="en-US" dirty="0"/>
              <a:t>NB, max. CFL </a:t>
            </a:r>
            <a:r>
              <a:rPr lang="nl-NL" altLang="en-US" dirty="0" err="1"/>
              <a:t>number</a:t>
            </a:r>
            <a:r>
              <a:rPr lang="nl-NL" altLang="en-US" dirty="0"/>
              <a:t> </a:t>
            </a:r>
            <a:r>
              <a:rPr lang="nl-NL" altLang="en-US" dirty="0" err="1"/>
              <a:t>based</a:t>
            </a:r>
            <a:r>
              <a:rPr lang="nl-NL" altLang="en-US" dirty="0"/>
              <a:t> on max. wave speed 785.1m/s </a:t>
            </a:r>
            <a:r>
              <a:rPr lang="nl-NL" altLang="en-US" dirty="0" err="1"/>
              <a:t>and</a:t>
            </a:r>
            <a:r>
              <a:rPr lang="nl-NL" altLang="en-US" dirty="0"/>
              <a:t> </a:t>
            </a:r>
            <a:r>
              <a:rPr lang="nl-NL" altLang="en-US" dirty="0" err="1"/>
              <a:t>smallest</a:t>
            </a:r>
            <a:r>
              <a:rPr lang="nl-NL" altLang="en-US" dirty="0"/>
              <a:t> </a:t>
            </a:r>
            <a:r>
              <a:rPr lang="nl-NL" altLang="en-US" dirty="0" err="1"/>
              <a:t>grid</a:t>
            </a:r>
            <a:r>
              <a:rPr lang="nl-NL" altLang="en-US" dirty="0"/>
              <a:t> </a:t>
            </a:r>
            <a:r>
              <a:rPr lang="nl-NL" altLang="en-US" dirty="0" err="1"/>
              <a:t>size</a:t>
            </a:r>
            <a:r>
              <a:rPr lang="nl-NL" altLang="en-US" dirty="0"/>
              <a:t> 56.96m is </a:t>
            </a:r>
            <a:r>
              <a:rPr lang="nl-NL" altLang="en-US" dirty="0" err="1"/>
              <a:t>nearly</a:t>
            </a:r>
            <a:r>
              <a:rPr lang="nl-NL" altLang="en-US" dirty="0"/>
              <a:t> 26000. Max. Courant </a:t>
            </a:r>
            <a:r>
              <a:rPr lang="nl-NL" altLang="en-US" dirty="0" err="1"/>
              <a:t>number</a:t>
            </a:r>
            <a:r>
              <a:rPr lang="nl-NL" altLang="en-US" dirty="0"/>
              <a:t> </a:t>
            </a:r>
            <a:r>
              <a:rPr lang="nl-NL" altLang="en-US" dirty="0" err="1"/>
              <a:t>based</a:t>
            </a:r>
            <a:r>
              <a:rPr lang="nl-NL" altLang="en-US" dirty="0"/>
              <a:t> on max. flow speed 3.78m/sec is </a:t>
            </a:r>
            <a:r>
              <a:rPr lang="nl-NL" altLang="en-US" dirty="0" err="1"/>
              <a:t>nearly</a:t>
            </a:r>
            <a:r>
              <a:rPr lang="nl-NL" altLang="en-US" dirty="0"/>
              <a:t> 125.</a:t>
            </a:r>
            <a:endParaRPr lang="en-US" altLang="en-US" dirty="0"/>
          </a:p>
        </p:txBody>
      </p:sp>
    </p:spTree>
    <p:extLst>
      <p:ext uri="{BB962C8B-B14F-4D97-AF65-F5344CB8AC3E}">
        <p14:creationId xmlns:p14="http://schemas.microsoft.com/office/powerpoint/2010/main" val="1790432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a:xfrm>
            <a:off x="731520" y="4620577"/>
            <a:ext cx="5852160" cy="3780473"/>
          </a:xfrm>
          <a:prstGeom prst="rect">
            <a:avLst/>
          </a:prstGeom>
        </p:spPr>
        <p:txBody>
          <a:bodyPr/>
          <a:lstStyle/>
          <a:p>
            <a:endParaRPr lang="en-GB" dirty="0"/>
          </a:p>
        </p:txBody>
      </p:sp>
    </p:spTree>
    <p:extLst>
      <p:ext uri="{BB962C8B-B14F-4D97-AF65-F5344CB8AC3E}">
        <p14:creationId xmlns:p14="http://schemas.microsoft.com/office/powerpoint/2010/main" val="29318201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sym typeface="Wingdings" panose="05000000000000000000" pitchFamily="2" charset="2"/>
              </a:rPr>
              <a:t>Result from 2002; </a:t>
            </a:r>
            <a:r>
              <a:rPr lang="en-US" altLang="en-US" dirty="0" err="1">
                <a:sym typeface="Wingdings" panose="05000000000000000000" pitchFamily="2" charset="2"/>
              </a:rPr>
              <a:t>max.Froude</a:t>
            </a:r>
            <a:r>
              <a:rPr lang="en-US" altLang="en-US" dirty="0">
                <a:sym typeface="Wingdings" panose="05000000000000000000" pitchFamily="2" charset="2"/>
              </a:rPr>
              <a:t> number at time step 432 is nearly 18.</a:t>
            </a:r>
          </a:p>
          <a:p>
            <a:r>
              <a:rPr lang="en-US" altLang="en-US" dirty="0">
                <a:sym typeface="Wingdings" panose="05000000000000000000" pitchFamily="2" charset="2"/>
              </a:rPr>
              <a:t>Largest (negative) velocity is about -7.5  </a:t>
            </a:r>
            <a:r>
              <a:rPr lang="en-US" altLang="en-US" dirty="0" err="1">
                <a:sym typeface="Wingdings" panose="05000000000000000000" pitchFamily="2" charset="2"/>
              </a:rPr>
              <a:t>Cour_max</a:t>
            </a:r>
            <a:r>
              <a:rPr lang="en-US" altLang="en-US" dirty="0">
                <a:sym typeface="Wingdings" panose="05000000000000000000" pitchFamily="2" charset="2"/>
              </a:rPr>
              <a:t> = |</a:t>
            </a:r>
            <a:r>
              <a:rPr lang="en-US" altLang="en-US" dirty="0" err="1">
                <a:sym typeface="Wingdings" panose="05000000000000000000" pitchFamily="2" charset="2"/>
              </a:rPr>
              <a:t>u_max</a:t>
            </a:r>
            <a:r>
              <a:rPr lang="en-US" altLang="en-US" dirty="0">
                <a:sym typeface="Wingdings" panose="05000000000000000000" pitchFamily="2" charset="2"/>
              </a:rPr>
              <a:t>|*Dt/Dx = 1.75</a:t>
            </a:r>
            <a:endParaRPr lang="en-US" altLang="en-US" dirty="0"/>
          </a:p>
          <a:p>
            <a:r>
              <a:rPr lang="en-US" altLang="en-US" dirty="0" err="1"/>
              <a:t>Chezy</a:t>
            </a:r>
            <a:r>
              <a:rPr lang="en-US" altLang="en-US" dirty="0"/>
              <a:t>=100, domain length=40, Dx=0.4, 500 time steps, Dt=0.1, theta=0.6, convergence criterion |Dh|, |Du| &lt; 1.E-8</a:t>
            </a:r>
          </a:p>
          <a:p>
            <a:r>
              <a:rPr lang="en-US" altLang="en-US" dirty="0"/>
              <a:t>_slope.log: iteration process from line 382 to line 8057, hence average number of iterations per time step is (8057-382)/500 – 3 extra lines = 12.35. Total CPU time: 17.03sec (in 2002). MB, number of iterations varies from 9-10 to 17.</a:t>
            </a:r>
          </a:p>
          <a:p>
            <a:r>
              <a:rPr lang="en-US" altLang="en-US" dirty="0"/>
              <a:t>2019-05-05: drying and flooding procedure used in SUPSUB consists of turning off hydrostatic pressure gradient g*h*GRAD(zeta), i.e., the driving force, when water depth (and flow velocity) become very small </a:t>
            </a:r>
            <a:r>
              <a:rPr lang="en-US" altLang="en-US" dirty="0">
                <a:sym typeface="Wingdings" panose="05000000000000000000" pitchFamily="2" charset="2"/>
              </a:rPr>
              <a:t> small layer of water remains. This can be obtained by adding to </a:t>
            </a:r>
            <a:r>
              <a:rPr lang="en-US" altLang="en-US" dirty="0" err="1">
                <a:sym typeface="Wingdings" panose="05000000000000000000" pitchFamily="2" charset="2"/>
              </a:rPr>
              <a:t>rhs</a:t>
            </a:r>
            <a:r>
              <a:rPr lang="en-US" altLang="en-US" dirty="0">
                <a:sym typeface="Wingdings" panose="05000000000000000000" pitchFamily="2" charset="2"/>
              </a:rPr>
              <a:t> something like g*h*GRAD(</a:t>
            </a:r>
            <a:r>
              <a:rPr lang="en-US" altLang="en-US" dirty="0" err="1">
                <a:sym typeface="Wingdings" panose="05000000000000000000" pitchFamily="2" charset="2"/>
              </a:rPr>
              <a:t>z_b</a:t>
            </a:r>
            <a:r>
              <a:rPr lang="en-US" altLang="en-US" dirty="0">
                <a:sym typeface="Wingdings" panose="05000000000000000000" pitchFamily="2" charset="2"/>
              </a:rPr>
              <a:t>)*(</a:t>
            </a:r>
            <a:r>
              <a:rPr lang="en-US" altLang="en-US" dirty="0" err="1">
                <a:sym typeface="Wingdings" panose="05000000000000000000" pitchFamily="2" charset="2"/>
              </a:rPr>
              <a:t>eps_h</a:t>
            </a:r>
            <a:r>
              <a:rPr lang="en-US" altLang="en-US" dirty="0">
                <a:sym typeface="Wingdings" panose="05000000000000000000" pitchFamily="2" charset="2"/>
              </a:rPr>
              <a:t>/(</a:t>
            </a:r>
            <a:r>
              <a:rPr lang="en-US" altLang="en-US" dirty="0" err="1">
                <a:sym typeface="Wingdings" panose="05000000000000000000" pitchFamily="2" charset="2"/>
              </a:rPr>
              <a:t>h+eps_h</a:t>
            </a:r>
            <a:r>
              <a:rPr lang="en-US" altLang="en-US" dirty="0">
                <a:sym typeface="Wingdings" panose="05000000000000000000" pitchFamily="2" charset="2"/>
              </a:rPr>
              <a:t>))^p or g*h*GRAD(</a:t>
            </a:r>
            <a:r>
              <a:rPr lang="en-US" altLang="en-US" dirty="0" err="1">
                <a:sym typeface="Wingdings" panose="05000000000000000000" pitchFamily="2" charset="2"/>
              </a:rPr>
              <a:t>z_b</a:t>
            </a:r>
            <a:r>
              <a:rPr lang="en-US" altLang="en-US" dirty="0">
                <a:sym typeface="Wingdings" panose="05000000000000000000" pitchFamily="2" charset="2"/>
              </a:rPr>
              <a:t>)*exp((-h/</a:t>
            </a:r>
            <a:r>
              <a:rPr lang="en-US" altLang="en-US" dirty="0" err="1">
                <a:sym typeface="Wingdings" panose="05000000000000000000" pitchFamily="2" charset="2"/>
              </a:rPr>
              <a:t>eps_h</a:t>
            </a:r>
            <a:r>
              <a:rPr lang="en-US" altLang="en-US" dirty="0">
                <a:sym typeface="Wingdings" panose="05000000000000000000" pitchFamily="2" charset="2"/>
              </a:rPr>
              <a:t>)^p), with </a:t>
            </a:r>
            <a:r>
              <a:rPr lang="en-US" altLang="en-US" dirty="0" err="1">
                <a:sym typeface="Wingdings" panose="05000000000000000000" pitchFamily="2" charset="2"/>
              </a:rPr>
              <a:t>eps_h</a:t>
            </a:r>
            <a:r>
              <a:rPr lang="en-US" altLang="en-US" dirty="0">
                <a:sym typeface="Wingdings" panose="05000000000000000000" pitchFamily="2" charset="2"/>
              </a:rPr>
              <a:t> dry-bed threshold and p some power. Also required: change bed-friction term -q*|q|/(C^2*h) to something like -q*(</a:t>
            </a:r>
            <a:r>
              <a:rPr lang="en-US" altLang="en-US" dirty="0" err="1">
                <a:sym typeface="Wingdings" panose="05000000000000000000" pitchFamily="2" charset="2"/>
              </a:rPr>
              <a:t>q^p+eps_q^p</a:t>
            </a:r>
            <a:r>
              <a:rPr lang="en-US" altLang="en-US" dirty="0">
                <a:sym typeface="Wingdings" panose="05000000000000000000" pitchFamily="2" charset="2"/>
              </a:rPr>
              <a:t>)^(1/p)/(C^2*h), with p even, which at the same time regularizes this term.</a:t>
            </a:r>
            <a:endParaRPr lang="en-US" dirty="0"/>
          </a:p>
        </p:txBody>
      </p:sp>
    </p:spTree>
    <p:extLst>
      <p:ext uri="{BB962C8B-B14F-4D97-AF65-F5344CB8AC3E}">
        <p14:creationId xmlns:p14="http://schemas.microsoft.com/office/powerpoint/2010/main" val="2526029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46123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Gresho</a:t>
            </a:r>
            <a:r>
              <a:rPr lang="en-US" dirty="0"/>
              <a:t> &amp; Lee, 1981: “</a:t>
            </a:r>
            <a:r>
              <a:rPr lang="en-US" i="1" dirty="0"/>
              <a:t>It is further argued that it is usually </a:t>
            </a:r>
            <a:r>
              <a:rPr lang="en-US" b="1" i="1" dirty="0"/>
              <a:t>an inappropriate response to develop methods which a priori suppress these wiggles</a:t>
            </a:r>
            <a:r>
              <a:rPr lang="en-US" i="1" dirty="0"/>
              <a:t> and thereby </a:t>
            </a:r>
            <a:r>
              <a:rPr lang="en-US" b="1" i="1" dirty="0"/>
              <a:t>make claims that these unconventional FEM techniques</a:t>
            </a:r>
            <a:r>
              <a:rPr lang="en-US" b="0" i="0" dirty="0"/>
              <a:t> (MB: or any other wiggle-suppressing technique, for that matter) </a:t>
            </a:r>
            <a:r>
              <a:rPr lang="en-US" b="1" i="1" dirty="0"/>
              <a:t>are actually improvements</a:t>
            </a:r>
            <a:r>
              <a:rPr lang="en-US" i="1" dirty="0"/>
              <a:t> and </a:t>
            </a:r>
            <a:r>
              <a:rPr lang="en-US" b="1" i="1" dirty="0"/>
              <a:t>can be used to solve difficult problems on coarse meshes</a:t>
            </a:r>
            <a:r>
              <a:rPr lang="en-US" i="1" dirty="0"/>
              <a:t>.</a:t>
            </a:r>
            <a:r>
              <a:rPr lang="en-US" dirty="0"/>
              <a:t>”</a:t>
            </a:r>
          </a:p>
        </p:txBody>
      </p:sp>
    </p:spTree>
    <p:extLst>
      <p:ext uri="{BB962C8B-B14F-4D97-AF65-F5344CB8AC3E}">
        <p14:creationId xmlns:p14="http://schemas.microsoft.com/office/powerpoint/2010/main" val="2880775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15432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082377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iterations &amp; </a:t>
            </a:r>
            <a:r>
              <a:rPr lang="en-US" dirty="0" err="1"/>
              <a:t>comput.time</a:t>
            </a:r>
            <a:r>
              <a:rPr lang="en-US" dirty="0"/>
              <a:t> in 2002 to reach both 10^-11 water-level </a:t>
            </a:r>
            <a:r>
              <a:rPr lang="en-US" dirty="0" err="1"/>
              <a:t>conv.error</a:t>
            </a:r>
            <a:r>
              <a:rPr lang="en-US" dirty="0"/>
              <a:t> and 10^-13 velocity </a:t>
            </a:r>
            <a:r>
              <a:rPr lang="en-US" dirty="0" err="1"/>
              <a:t>conv.error</a:t>
            </a:r>
            <a:endParaRPr lang="en-US" dirty="0"/>
          </a:p>
          <a:p>
            <a:r>
              <a:rPr lang="en-US" dirty="0"/>
              <a:t>025FV, non-smooth/smoothed geom.: 32 &amp; 0.06sec/30 &amp; 0.05sec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050FV, non-smooth/smoothed geom.: 31 &amp; 0.05sec/31 &amp; 0.05sec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100FV, non-smooth/smoothed geom.: 39 &amp; 0.11sec/39 &amp; 0.11sec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200FV, non-smooth/smoothed geom.: 65 &amp; 0.28sec/66 &amp; 0.22sec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400FV, non-smooth/smoothed geom.: 78 &amp; 0.61sec/78 &amp; 0.55sec</a:t>
            </a:r>
          </a:p>
        </p:txBody>
      </p:sp>
    </p:spTree>
    <p:extLst>
      <p:ext uri="{BB962C8B-B14F-4D97-AF65-F5344CB8AC3E}">
        <p14:creationId xmlns:p14="http://schemas.microsoft.com/office/powerpoint/2010/main" val="667487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Number of iterations &amp; </a:t>
            </a:r>
            <a:r>
              <a:rPr lang="en-US" dirty="0" err="1"/>
              <a:t>comput.time</a:t>
            </a:r>
            <a:r>
              <a:rPr lang="en-US" dirty="0"/>
              <a:t> in 2002 to reach both 10^-11 water-level </a:t>
            </a:r>
            <a:r>
              <a:rPr lang="en-US" dirty="0" err="1"/>
              <a:t>conv.error</a:t>
            </a:r>
            <a:r>
              <a:rPr lang="en-US" dirty="0"/>
              <a:t> and 10^-13 velocity </a:t>
            </a:r>
            <a:r>
              <a:rPr lang="en-US" dirty="0" err="1"/>
              <a:t>conv.error</a:t>
            </a:r>
            <a:endParaRPr lang="en-US" dirty="0"/>
          </a:p>
          <a:p>
            <a:r>
              <a:rPr lang="en-US" dirty="0"/>
              <a:t>025FV, non-smooth/smoothed geom.: 32 &amp; 0.06sec/30 &amp; 0.05sec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050FV, non-smooth/smoothed geom.: 31 &amp; 0.05sec/31 &amp; 0.05sec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100FV, non-smooth/smoothed geom.: 39 &amp; 0.11sec/39 &amp; 0.11sec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200FV, non-smooth/smoothed geom.: 65 &amp; 0.28sec/66 &amp; 0.22sec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400FV, non-smooth/smoothed geom.: 78 &amp; 0.61sec/78 &amp; 0.55sec</a:t>
            </a:r>
          </a:p>
        </p:txBody>
      </p:sp>
    </p:spTree>
    <p:extLst>
      <p:ext uri="{BB962C8B-B14F-4D97-AF65-F5344CB8AC3E}">
        <p14:creationId xmlns:p14="http://schemas.microsoft.com/office/powerpoint/2010/main" val="300118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54069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97194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18674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02118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122627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0385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72011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Advantage of delta form: assuming convergence, process will converge to correct solution (determined by vanishing </a:t>
            </a:r>
            <a:r>
              <a:rPr lang="en-US" altLang="en-US" dirty="0" err="1"/>
              <a:t>rhs</a:t>
            </a:r>
            <a:r>
              <a:rPr lang="en-US" altLang="en-US" dirty="0"/>
              <a:t>) regardless of convergence process, i.e., regardless of whatever approximations and tricks are applied in </a:t>
            </a:r>
            <a:r>
              <a:rPr lang="en-US" altLang="en-US" dirty="0" err="1"/>
              <a:t>lhs</a:t>
            </a:r>
            <a:r>
              <a:rPr lang="en-US" altLang="en-US" dirty="0"/>
              <a:t> (“</a:t>
            </a:r>
            <a:r>
              <a:rPr lang="en-US" altLang="en-US" i="1" dirty="0"/>
              <a:t>separate the </a:t>
            </a:r>
            <a:r>
              <a:rPr lang="en-US" altLang="en-US" i="1" dirty="0" err="1"/>
              <a:t>numerics</a:t>
            </a:r>
            <a:r>
              <a:rPr lang="en-US" altLang="en-US" i="1" dirty="0"/>
              <a:t> from the physics</a:t>
            </a:r>
            <a:r>
              <a:rPr lang="en-US" altLang="en-US" dirty="0"/>
              <a:t>”). In particular, the pseudo-time step mass matrix </a:t>
            </a:r>
            <a:r>
              <a:rPr lang="en-US" altLang="en-US" dirty="0" err="1"/>
              <a:t>M_pseu</a:t>
            </a:r>
            <a:r>
              <a:rPr lang="en-US" altLang="en-US" dirty="0"/>
              <a:t> can be used to introduce (stabilizing?) Du upwind and/or (stabilizing?) Du smoothing in pseudo time and/or any other measure that improves convergence speed and/or robustness/stability.</a:t>
            </a:r>
          </a:p>
          <a:p>
            <a:r>
              <a:rPr lang="en-US" altLang="en-US" dirty="0"/>
              <a:t>Another advantage of delta form: less sensitive to round-off errors.</a:t>
            </a:r>
          </a:p>
          <a:p>
            <a:r>
              <a:rPr lang="en-US" altLang="en-US" dirty="0"/>
              <a:t>Best initialization of convergence process per steady state is u^{m=0} = 0 and zeta^{m=0} = constant and large enough, i.e., still-water flow in a fully filled model. This is a solution that is guaranteed to satisfy the discrete equations inside the domain, i.e., is guaranteed to be sufficiently smooth. To maintain this, do NOT apply the boundary conditions at once, but turn them on slowly, preferably by using convergence-error-dependent underrelaxation that turns itself off automatically upon reaching convergence (this is how it is done in SUPSUB).</a:t>
            </a:r>
          </a:p>
          <a:p>
            <a:r>
              <a:rPr lang="en-US" altLang="en-US" dirty="0"/>
              <a:t>Simplest initialization of convergence process per time step is u^n,0 = u^n-1. However, much better is to initialize this process by some estimation of </a:t>
            </a:r>
            <a:r>
              <a:rPr lang="en-US" altLang="en-US" dirty="0" err="1"/>
              <a:t>u^n</a:t>
            </a:r>
            <a:r>
              <a:rPr lang="en-US" altLang="en-US" dirty="0"/>
              <a:t> based on, e.g., some extrapolation in time or obtained from application of some explicit time integration scheme, e.g., leapfrog (not yet in SUPSUB).</a:t>
            </a:r>
          </a:p>
          <a:p>
            <a:r>
              <a:rPr lang="en-US" altLang="en-US" dirty="0"/>
              <a:t>Criterion for meaningful Newton linearization: requires sufficiently smooth L(u)!!!</a:t>
            </a:r>
          </a:p>
          <a:p>
            <a:r>
              <a:rPr lang="en-US" altLang="en-US" dirty="0"/>
              <a:t>Optimization of approximation of Jacobian as well as optimization of </a:t>
            </a:r>
            <a:r>
              <a:rPr lang="en-US" altLang="en-US" dirty="0" err="1"/>
              <a:t>Dt_pseu</a:t>
            </a:r>
            <a:r>
              <a:rPr lang="en-US" altLang="en-US" dirty="0"/>
              <a:t> required.</a:t>
            </a:r>
          </a:p>
          <a:p>
            <a:r>
              <a:rPr lang="en-US" dirty="0"/>
              <a:t>NB, </a:t>
            </a:r>
            <a:r>
              <a:rPr lang="en-US" altLang="en-US" dirty="0"/>
              <a:t>space-varying 1/</a:t>
            </a:r>
            <a:r>
              <a:rPr lang="en-US" altLang="en-US" dirty="0" err="1"/>
              <a:t>Dtvec_pseu</a:t>
            </a:r>
            <a:r>
              <a:rPr lang="en-US" altLang="en-US" dirty="0"/>
              <a:t> per iteration. It is generally very advantageous to use a (locally optimized) </a:t>
            </a:r>
            <a:r>
              <a:rPr lang="en-US" altLang="en-US" dirty="0" err="1"/>
              <a:t>Dt_pseu</a:t>
            </a:r>
            <a:r>
              <a:rPr lang="en-US" altLang="en-US" dirty="0"/>
              <a:t> that varies in space and over the iterations.</a:t>
            </a:r>
            <a:endParaRPr lang="en-US" dirty="0"/>
          </a:p>
        </p:txBody>
      </p:sp>
    </p:spTree>
    <p:extLst>
      <p:ext uri="{BB962C8B-B14F-4D97-AF65-F5344CB8AC3E}">
        <p14:creationId xmlns:p14="http://schemas.microsoft.com/office/powerpoint/2010/main" val="27855089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of robustness </a:t>
            </a:r>
            <a:r>
              <a:rPr lang="en-US" dirty="0">
                <a:sym typeface="Wingdings" panose="05000000000000000000" pitchFamily="2" charset="2"/>
              </a:rPr>
              <a:t> increase of general applicability</a:t>
            </a:r>
          </a:p>
          <a:p>
            <a:r>
              <a:rPr lang="en-US" dirty="0"/>
              <a:t>* include missing functionality/features (geometry types, friction formulations, 2-phase flow?)</a:t>
            </a:r>
          </a:p>
          <a:p>
            <a:r>
              <a:rPr lang="en-US" dirty="0"/>
              <a:t>* embed as single-pipe component in WANDA (computational model for pipe networks)</a:t>
            </a:r>
          </a:p>
        </p:txBody>
      </p:sp>
    </p:spTree>
    <p:extLst>
      <p:ext uri="{BB962C8B-B14F-4D97-AF65-F5344CB8AC3E}">
        <p14:creationId xmlns:p14="http://schemas.microsoft.com/office/powerpoint/2010/main" val="8367186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Clr>
                <a:srgbClr val="008BBF"/>
              </a:buClr>
              <a:buFont typeface="Arial" panose="020B0604020202020204" pitchFamily="34" charset="0"/>
              <a:buChar char="•"/>
            </a:pPr>
            <a:r>
              <a:rPr lang="en-GB" altLang="en-US" sz="1300" dirty="0"/>
              <a:t>port extension scale-model project (90-ies), plans never finalised/constructed</a:t>
            </a:r>
          </a:p>
          <a:p>
            <a:pPr marL="181240" indent="-181240">
              <a:buClr>
                <a:srgbClr val="008BBF"/>
              </a:buClr>
              <a:buFont typeface="Arial" panose="020B0604020202020204" pitchFamily="34" charset="0"/>
              <a:buChar char="•"/>
            </a:pPr>
            <a:r>
              <a:rPr lang="en-GB" altLang="en-US" sz="1300" dirty="0"/>
              <a:t>wave spectrum (</a:t>
            </a:r>
            <a:r>
              <a:rPr lang="en-GB" altLang="en-US" sz="1300" i="1" dirty="0" err="1"/>
              <a:t>T</a:t>
            </a:r>
            <a:r>
              <a:rPr lang="en-GB" altLang="en-US" sz="1300" i="1" baseline="-25000" dirty="0" err="1"/>
              <a:t>p</a:t>
            </a:r>
            <a:r>
              <a:rPr lang="en-GB" altLang="en-US" sz="1300" dirty="0"/>
              <a:t> = 6.9 s, </a:t>
            </a:r>
            <a:r>
              <a:rPr lang="en-GB" altLang="en-US" sz="1300" i="1" dirty="0"/>
              <a:t>H</a:t>
            </a:r>
            <a:r>
              <a:rPr lang="en-GB" altLang="en-US" sz="1300" i="1" baseline="-25000" dirty="0"/>
              <a:t>s</a:t>
            </a:r>
            <a:r>
              <a:rPr lang="en-GB" altLang="en-US" sz="1300" dirty="0"/>
              <a:t> = 2.3 m)</a:t>
            </a:r>
          </a:p>
          <a:p>
            <a:pPr marL="181240" indent="-181240">
              <a:buClr>
                <a:srgbClr val="008BBF"/>
              </a:buClr>
              <a:buFont typeface="Arial" panose="020B0604020202020204" pitchFamily="34" charset="0"/>
              <a:buChar char="•"/>
            </a:pPr>
            <a:r>
              <a:rPr lang="en-GB" altLang="en-US" sz="1300" dirty="0" err="1"/>
              <a:t>dir</a:t>
            </a:r>
            <a:r>
              <a:rPr lang="en-GB" altLang="en-US" sz="1300" dirty="0"/>
              <a:t> spreading</a:t>
            </a:r>
          </a:p>
          <a:p>
            <a:pPr marL="181240" indent="-181240">
              <a:buClr>
                <a:srgbClr val="008BBF"/>
              </a:buClr>
              <a:buFont typeface="Arial" panose="020B0604020202020204" pitchFamily="34" charset="0"/>
              <a:buChar char="•"/>
            </a:pPr>
            <a:r>
              <a:rPr lang="en-GB" altLang="en-US" sz="1300" dirty="0"/>
              <a:t>bound (‘</a:t>
            </a:r>
            <a:r>
              <a:rPr lang="en-GB" altLang="en-US" sz="1300" dirty="0" err="1"/>
              <a:t>setdown</a:t>
            </a:r>
            <a:r>
              <a:rPr lang="en-GB" altLang="en-US" sz="1300" dirty="0"/>
              <a:t>’) and free LF waves</a:t>
            </a:r>
          </a:p>
          <a:p>
            <a:pPr marL="181240" indent="-181240">
              <a:buClr>
                <a:srgbClr val="008BBF"/>
              </a:buClr>
              <a:buFont typeface="Arial" panose="020B0604020202020204" pitchFamily="34" charset="0"/>
              <a:buChar char="•"/>
            </a:pPr>
            <a:r>
              <a:rPr lang="en-GB" altLang="en-US" sz="1300" dirty="0"/>
              <a:t>limited spurious free waves expected</a:t>
            </a:r>
          </a:p>
          <a:p>
            <a:pPr marL="181240" indent="-181240">
              <a:buClr>
                <a:srgbClr val="008BBF"/>
              </a:buClr>
              <a:buFont typeface="Arial" panose="020B0604020202020204" pitchFamily="34" charset="0"/>
              <a:buChar char="•"/>
            </a:pPr>
            <a:r>
              <a:rPr lang="en-GB" altLang="en-US" sz="1300" dirty="0"/>
              <a:t>locations relevant for vessels (depth &gt;= 8 m)</a:t>
            </a:r>
          </a:p>
        </p:txBody>
      </p:sp>
    </p:spTree>
    <p:extLst>
      <p:ext uri="{BB962C8B-B14F-4D97-AF65-F5344CB8AC3E}">
        <p14:creationId xmlns:p14="http://schemas.microsoft.com/office/powerpoint/2010/main" val="3026211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define A (and W, P) as a function of </a:t>
            </a:r>
            <a:r>
              <a:rPr lang="el-GR" dirty="0"/>
              <a:t>ζ</a:t>
            </a:r>
            <a:r>
              <a:rPr lang="en-US" dirty="0"/>
              <a:t>, but </a:t>
            </a:r>
            <a:r>
              <a:rPr lang="el-GR" dirty="0"/>
              <a:t>ζ</a:t>
            </a:r>
            <a:r>
              <a:rPr lang="en-US" dirty="0"/>
              <a:t> (and W, P) as a function of A, i.e., </a:t>
            </a:r>
            <a:r>
              <a:rPr lang="el-GR" dirty="0"/>
              <a:t>ζ</a:t>
            </a:r>
            <a:r>
              <a:rPr lang="en-US" dirty="0"/>
              <a:t>=</a:t>
            </a:r>
            <a:r>
              <a:rPr lang="el-GR" dirty="0"/>
              <a:t>ζ</a:t>
            </a:r>
            <a:r>
              <a:rPr lang="en-US" dirty="0"/>
              <a:t>(</a:t>
            </a:r>
            <a:r>
              <a:rPr lang="en-US" dirty="0" err="1"/>
              <a:t>x,A</a:t>
            </a:r>
            <a:r>
              <a:rPr lang="en-US" dirty="0"/>
              <a:t>) (and W=W(</a:t>
            </a:r>
            <a:r>
              <a:rPr lang="en-US" dirty="0" err="1"/>
              <a:t>x,A</a:t>
            </a:r>
            <a:r>
              <a:rPr lang="en-US" dirty="0"/>
              <a:t>), P=P(</a:t>
            </a:r>
            <a:r>
              <a:rPr lang="en-US" dirty="0" err="1"/>
              <a:t>x,A</a:t>
            </a:r>
            <a:r>
              <a:rPr lang="en-US" dirty="0"/>
              <a:t>)) with A=A(</a:t>
            </a:r>
            <a:r>
              <a:rPr lang="en-US" dirty="0" err="1"/>
              <a:t>x,t</a:t>
            </a:r>
            <a:r>
              <a:rPr lang="en-US" dirty="0"/>
              <a:t>) one of the two primitive unknowns. The other one is Q=Q(</a:t>
            </a:r>
            <a:r>
              <a:rPr lang="en-US" dirty="0" err="1"/>
              <a:t>x,t</a:t>
            </a:r>
            <a:r>
              <a:rPr lang="en-US" dirty="0"/>
              <a:t>). </a:t>
            </a:r>
            <a:r>
              <a:rPr lang="en-US" dirty="0">
                <a:sym typeface="Wingdings" panose="05000000000000000000" pitchFamily="2" charset="2"/>
              </a:rPr>
              <a:t></a:t>
            </a:r>
            <a:r>
              <a:rPr lang="en-US" dirty="0"/>
              <a:t> Continuity equation is linear in the unknowns and always solved exactly, because free of linearization errors.</a:t>
            </a:r>
          </a:p>
        </p:txBody>
      </p:sp>
    </p:spTree>
    <p:extLst>
      <p:ext uri="{BB962C8B-B14F-4D97-AF65-F5344CB8AC3E}">
        <p14:creationId xmlns:p14="http://schemas.microsoft.com/office/powerpoint/2010/main" val="3656409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From Borsboom, “Domain Decomposition and (versus?) (Un)Structured Grids”, </a:t>
            </a:r>
            <a:r>
              <a:rPr lang="en-US" altLang="en-US" dirty="0" err="1"/>
              <a:t>sep</a:t>
            </a:r>
            <a:r>
              <a:rPr lang="en-US" altLang="en-US" dirty="0"/>
              <a:t> 2009 (dd&amp;(un)struc.ppt), based on a figure taken from Borsboom, “A Finite Volume Method Designed for Error Analysis”, 1st Int. </a:t>
            </a:r>
            <a:r>
              <a:rPr lang="en-US" altLang="en-US" dirty="0" err="1"/>
              <a:t>Symp</a:t>
            </a:r>
            <a:r>
              <a:rPr lang="en-US" altLang="en-US" dirty="0"/>
              <a:t>. FVCA, Rouen, 1996.</a:t>
            </a:r>
            <a:br>
              <a:rPr lang="en-US" altLang="en-US" dirty="0"/>
            </a:br>
            <a:r>
              <a:rPr lang="en-US" altLang="en-US" dirty="0"/>
              <a:t>Note: controllers for, e.g., structures are part of conceptual model =&gt; implemented in algorithm and software, i.e., part of computational modeling.</a:t>
            </a:r>
          </a:p>
          <a:p>
            <a:r>
              <a:rPr lang="en-US" dirty="0"/>
              <a:t>NB, concept and nomenclature from Dee &amp; Van Der </a:t>
            </a:r>
            <a:r>
              <a:rPr lang="en-US" dirty="0" err="1"/>
              <a:t>Marel</a:t>
            </a:r>
            <a:r>
              <a:rPr lang="en-US" dirty="0"/>
              <a:t>, “Validation of computer models–concepts and terminology”, WL report March 1991.</a:t>
            </a:r>
          </a:p>
          <a:p>
            <a:r>
              <a:rPr lang="en-US" dirty="0"/>
              <a:t>NB2, the hydrodynamic/shallow-water illustration/example of “natural system”, “conceptual model”, “algorithmic implementation” and “software implementation” taken from Mourits &amp; Borsboom, “</a:t>
            </a:r>
            <a:r>
              <a:rPr lang="en-US" altLang="en-US" dirty="0" err="1"/>
              <a:t>Flexibel</a:t>
            </a:r>
            <a:r>
              <a:rPr lang="en-US" altLang="en-US" dirty="0"/>
              <a:t>, </a:t>
            </a:r>
            <a:r>
              <a:rPr lang="en-US" altLang="en-US" dirty="0" err="1"/>
              <a:t>Effici</a:t>
            </a:r>
            <a:r>
              <a:rPr lang="en-US" altLang="en-US" dirty="0" err="1">
                <a:cs typeface="Arial" panose="020B0604020202020204" pitchFamily="34" charset="0"/>
              </a:rPr>
              <a:t>ënt</a:t>
            </a:r>
            <a:r>
              <a:rPr lang="en-US" altLang="en-US" dirty="0">
                <a:cs typeface="Arial" panose="020B0604020202020204" pitchFamily="34" charset="0"/>
              </a:rPr>
              <a:t> </a:t>
            </a:r>
            <a:r>
              <a:rPr lang="en-US" altLang="en-US" dirty="0" err="1">
                <a:cs typeface="Arial" panose="020B0604020202020204" pitchFamily="34" charset="0"/>
              </a:rPr>
              <a:t>en</a:t>
            </a:r>
            <a:r>
              <a:rPr lang="en-US" altLang="en-US" dirty="0">
                <a:cs typeface="Arial" panose="020B0604020202020204" pitchFamily="34" charset="0"/>
              </a:rPr>
              <a:t> </a:t>
            </a:r>
            <a:r>
              <a:rPr lang="en-US" altLang="en-US" dirty="0" err="1">
                <a:cs typeface="Arial" panose="020B0604020202020204" pitchFamily="34" charset="0"/>
              </a:rPr>
              <a:t>Nauwkeurig</a:t>
            </a:r>
            <a:r>
              <a:rPr lang="en-US" altLang="en-US" dirty="0"/>
              <a:t> </a:t>
            </a:r>
            <a:r>
              <a:rPr lang="en-US" altLang="en-US" dirty="0" err="1"/>
              <a:t>Koppelen</a:t>
            </a:r>
            <a:r>
              <a:rPr lang="en-US" altLang="en-US" dirty="0"/>
              <a:t> van </a:t>
            </a:r>
            <a:r>
              <a:rPr lang="en-US" altLang="en-US" dirty="0" err="1"/>
              <a:t>Modellen</a:t>
            </a:r>
            <a:r>
              <a:rPr lang="en-US" altLang="en-US" dirty="0"/>
              <a:t>—Taskforce </a:t>
            </a:r>
            <a:r>
              <a:rPr lang="en-US" altLang="en-US" dirty="0" err="1"/>
              <a:t>Modulaire</a:t>
            </a:r>
            <a:r>
              <a:rPr lang="en-US" altLang="en-US" dirty="0"/>
              <a:t> Code”, presentation DOSO meeting, December 2009.</a:t>
            </a:r>
            <a:endParaRPr lang="en-US" dirty="0"/>
          </a:p>
        </p:txBody>
      </p:sp>
    </p:spTree>
    <p:extLst>
      <p:ext uri="{BB962C8B-B14F-4D97-AF65-F5344CB8AC3E}">
        <p14:creationId xmlns:p14="http://schemas.microsoft.com/office/powerpoint/2010/main" val="41281067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Adaptation/extension of a sheet from Borsboom, “</a:t>
            </a:r>
            <a:r>
              <a:rPr lang="en-US" i="1" dirty="0"/>
              <a:t>A numerical modeling technique designed for error insight</a:t>
            </a:r>
            <a:r>
              <a:rPr lang="en-US" altLang="en-US" dirty="0"/>
              <a:t>”, Sep 2021 (</a:t>
            </a:r>
            <a:r>
              <a:rPr lang="en-US" altLang="en-US" b="1" dirty="0"/>
              <a:t>Borsboom_presVORtech2021.pptx</a:t>
            </a:r>
            <a:r>
              <a:rPr lang="en-US" altLang="en-US" dirty="0"/>
              <a:t>, an adapted version of </a:t>
            </a:r>
            <a:r>
              <a:rPr lang="en-US" altLang="en-US" b="1" dirty="0"/>
              <a:t>Borsboom_presH2INSS2021.pptx</a:t>
            </a:r>
            <a:r>
              <a:rPr lang="en-US" altLang="en-US" dirty="0"/>
              <a:t>).</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easy to use/user friendly </a:t>
            </a:r>
            <a:r>
              <a:rPr lang="en-US" dirty="0">
                <a:sym typeface="Wingdings" panose="05000000000000000000" pitchFamily="2" charset="2"/>
              </a:rPr>
              <a:t> e.g., virtually </a:t>
            </a:r>
            <a:r>
              <a:rPr lang="en-US" b="1" dirty="0">
                <a:sym typeface="Wingdings" panose="05000000000000000000" pitchFamily="2" charset="2"/>
              </a:rPr>
              <a:t>no</a:t>
            </a:r>
            <a:r>
              <a:rPr lang="en-US" dirty="0">
                <a:sym typeface="Wingdings" panose="05000000000000000000" pitchFamily="2" charset="2"/>
              </a:rPr>
              <a:t> options! (especially those impossible to be specified by the non-specialist user)</a:t>
            </a:r>
            <a:endParaRPr lang="en-US" dirty="0"/>
          </a:p>
          <a:p>
            <a:pPr marL="171450" indent="-171450">
              <a:buFont typeface="Arial" panose="020B0604020202020204" pitchFamily="34" charset="0"/>
              <a:buChar char="•"/>
            </a:pPr>
            <a:r>
              <a:rPr lang="en-US" dirty="0"/>
              <a:t>ease of use/user friendliness also determined by user interface, pre-processing (including grid generation), post-processing, …</a:t>
            </a:r>
          </a:p>
          <a:p>
            <a:pPr marL="171450" indent="-171450">
              <a:buFont typeface="Arial" panose="020B0604020202020204" pitchFamily="34" charset="0"/>
              <a:buChar char="•"/>
            </a:pPr>
            <a:r>
              <a:rPr lang="en-US" dirty="0"/>
              <a:t>ease of analysis </a:t>
            </a:r>
            <a:r>
              <a:rPr lang="en-US" dirty="0">
                <a:sym typeface="Wingdings" panose="05000000000000000000" pitchFamily="2" charset="2"/>
              </a:rPr>
              <a:t></a:t>
            </a:r>
            <a:r>
              <a:rPr lang="en-US" dirty="0"/>
              <a:t> elegance</a:t>
            </a:r>
          </a:p>
          <a:p>
            <a:r>
              <a:rPr lang="en-US" dirty="0"/>
              <a:t>From Borsboom,</a:t>
            </a:r>
            <a:r>
              <a:rPr lang="en-US" b="0" dirty="0"/>
              <a:t> “</a:t>
            </a:r>
            <a:r>
              <a:rPr lang="en-US" sz="1200" b="0" i="1" u="none" strike="noStrike" kern="1200" baseline="0" dirty="0">
                <a:solidFill>
                  <a:schemeClr val="tx1"/>
                </a:solidFill>
                <a:latin typeface="+mn-lt"/>
                <a:ea typeface="+mn-ea"/>
                <a:cs typeface="+mn-cs"/>
              </a:rPr>
              <a:t>A finite volume method designed for error analysis</a:t>
            </a:r>
            <a:r>
              <a:rPr lang="en-US" sz="1200" b="0" i="0" u="none" strike="noStrike" kern="1200" baseline="0" dirty="0">
                <a:solidFill>
                  <a:schemeClr val="tx1"/>
                </a:solidFill>
                <a:latin typeface="+mn-lt"/>
                <a:ea typeface="+mn-ea"/>
                <a:cs typeface="+mn-cs"/>
              </a:rPr>
              <a:t>”, presentation FVCA1 1996 </a:t>
            </a:r>
            <a:r>
              <a:rPr lang="en-US" altLang="en-US" dirty="0"/>
              <a:t>(</a:t>
            </a:r>
            <a:r>
              <a:rPr lang="en-US" altLang="en-US" b="1" dirty="0"/>
              <a:t>Borsboom_FVmethoddesigned4erroranalysis_1stFVCA1996.pdf</a:t>
            </a:r>
            <a:r>
              <a:rPr lang="en-US" altLang="en-US" dirty="0"/>
              <a:t>)</a:t>
            </a:r>
            <a:r>
              <a:rPr lang="en-US" sz="1200" b="0" i="0" u="none" strike="noStrike" kern="1200" baseline="0" dirty="0">
                <a:solidFill>
                  <a:schemeClr val="tx1"/>
                </a:solidFill>
                <a:latin typeface="+mn-lt"/>
                <a:ea typeface="+mn-ea"/>
                <a:cs typeface="+mn-cs"/>
              </a:rPr>
              <a:t>: … smoothness is essential for meaningful error analysis, cf. e.g. </a:t>
            </a:r>
            <a:r>
              <a:rPr lang="en-US" dirty="0"/>
              <a:t>Yee, </a:t>
            </a:r>
            <a:r>
              <a:rPr lang="en-US" dirty="0" err="1"/>
              <a:t>Sweby</a:t>
            </a:r>
            <a:r>
              <a:rPr lang="en-US" dirty="0"/>
              <a:t> &amp; Griffiths, JCP 1991: “</a:t>
            </a:r>
            <a:r>
              <a:rPr lang="en-US" i="1" dirty="0"/>
              <a:t>… the application of the apparently straightforward numerical technique to genuinely nonlinear problems can be shown to lead to incorrect or misleading results.</a:t>
            </a:r>
            <a:r>
              <a:rPr lang="en-US" dirty="0"/>
              <a:t>”</a:t>
            </a:r>
          </a:p>
          <a:p>
            <a:r>
              <a:rPr lang="en-US" dirty="0"/>
              <a:t>NB, sheet is similar to a shorter list in Borsboom &amp; Van Dam, “</a:t>
            </a:r>
            <a:r>
              <a:rPr lang="en-US" altLang="en-US" i="1" dirty="0"/>
              <a:t>NGHS: Application-Properties Matrices and Proofs of Concept (POCs)</a:t>
            </a:r>
            <a:r>
              <a:rPr lang="en-US" altLang="en-US" dirty="0"/>
              <a:t>”, March 2012 (</a:t>
            </a:r>
            <a:r>
              <a:rPr lang="en-US" altLang="en-US" b="1" dirty="0"/>
              <a:t>applpropmatrices&amp;POCs-3_AvD-MB.ppt</a:t>
            </a:r>
            <a:r>
              <a:rPr lang="en-US" altLang="en-US" dirty="0"/>
              <a:t>) where it is noted</a:t>
            </a:r>
          </a:p>
          <a:p>
            <a:r>
              <a:rPr lang="en-US" altLang="en-US" dirty="0" err="1"/>
              <a:t>Extendability</a:t>
            </a:r>
            <a:r>
              <a:rPr lang="en-US" altLang="en-US" dirty="0"/>
              <a:t>/reusability:</a:t>
            </a:r>
          </a:p>
          <a:p>
            <a:pPr marL="171450" indent="-171450">
              <a:buFont typeface="Arial" panose="020B0604020202020204" pitchFamily="34" charset="0"/>
              <a:buChar char="•"/>
            </a:pPr>
            <a:r>
              <a:rPr lang="en-US" altLang="en-US" dirty="0"/>
              <a:t>numerical/software: higher efficiency (parallelization), higher accuracy, …</a:t>
            </a:r>
          </a:p>
          <a:p>
            <a:pPr marL="171450" indent="-171450">
              <a:buFont typeface="Arial" panose="020B0604020202020204" pitchFamily="34" charset="0"/>
              <a:buChar char="•"/>
            </a:pPr>
            <a:r>
              <a:rPr lang="en-GB" altLang="en-US" sz="1200" dirty="0"/>
              <a:t>physical: integration with water quality, sediment, waves, …</a:t>
            </a:r>
            <a:endParaRPr lang="en-US" altLang="en-US" dirty="0"/>
          </a:p>
          <a:p>
            <a:pPr eaLnBrk="1" hangingPunct="1">
              <a:buClr>
                <a:srgbClr val="008BBF"/>
              </a:buClr>
            </a:pPr>
            <a:r>
              <a:rPr lang="en-GB" altLang="en-US" sz="1400" dirty="0"/>
              <a:t>Properties are </a:t>
            </a:r>
            <a:r>
              <a:rPr lang="en-GB" altLang="en-US" sz="1400" b="1" dirty="0"/>
              <a:t>not</a:t>
            </a:r>
            <a:r>
              <a:rPr lang="en-GB" altLang="en-US" sz="1400" dirty="0"/>
              <a:t> independent, e.g.:</a:t>
            </a:r>
          </a:p>
          <a:p>
            <a:pPr marL="171450" indent="-171450" eaLnBrk="1" hangingPunct="1">
              <a:buClr>
                <a:srgbClr val="008BBF"/>
              </a:buClr>
              <a:buFont typeface="Arial" panose="020B0604020202020204" pitchFamily="34" charset="0"/>
              <a:buChar char="•"/>
            </a:pPr>
            <a:r>
              <a:rPr lang="en-GB" altLang="en-US" sz="1200" dirty="0"/>
              <a:t>different grids, different time steps </a:t>
            </a:r>
            <a:r>
              <a:rPr lang="en-GB" altLang="en-US" sz="1200" dirty="0">
                <a:sym typeface="Wingdings" panose="05000000000000000000" pitchFamily="2" charset="2"/>
              </a:rPr>
              <a:t> flexibility + efficiency</a:t>
            </a:r>
          </a:p>
          <a:p>
            <a:pPr marL="171450" indent="-171450" eaLnBrk="1" hangingPunct="1">
              <a:buClr>
                <a:srgbClr val="008BBF"/>
              </a:buClr>
              <a:buFont typeface="Arial" panose="020B0604020202020204" pitchFamily="34" charset="0"/>
              <a:buChar char="•"/>
            </a:pPr>
            <a:r>
              <a:rPr lang="en-GB" altLang="en-US" sz="1200" dirty="0">
                <a:sym typeface="Wingdings" panose="05000000000000000000" pitchFamily="2" charset="2"/>
              </a:rPr>
              <a:t>unstructured grids  flexibility + higher complexity (+ lower accuracy)</a:t>
            </a:r>
          </a:p>
          <a:p>
            <a:pPr marL="171450" indent="-171450" eaLnBrk="1" hangingPunct="1">
              <a:buClr>
                <a:srgbClr val="008BBF"/>
              </a:buClr>
              <a:buFont typeface="Arial" panose="020B0604020202020204" pitchFamily="34" charset="0"/>
              <a:buChar char="•"/>
            </a:pPr>
            <a:r>
              <a:rPr lang="en-GB" altLang="en-US" sz="1200" dirty="0">
                <a:sym typeface="Wingdings" panose="05000000000000000000" pitchFamily="2" charset="2"/>
              </a:rPr>
              <a:t>higher accuracy  higher complexity</a:t>
            </a:r>
            <a:endParaRPr lang="en-US" dirty="0"/>
          </a:p>
        </p:txBody>
      </p:sp>
    </p:spTree>
    <p:extLst>
      <p:ext uri="{BB962C8B-B14F-4D97-AF65-F5344CB8AC3E}">
        <p14:creationId xmlns:p14="http://schemas.microsoft.com/office/powerpoint/2010/main" val="824149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966612">
              <a:buFont typeface="Arial" panose="020B0604020202020204" pitchFamily="34" charset="0"/>
              <a:buChar char="•"/>
              <a:defRPr/>
            </a:pPr>
            <a:r>
              <a:rPr lang="en-US" dirty="0"/>
              <a:t>ABSTRACT: “</a:t>
            </a:r>
            <a:r>
              <a:rPr lang="en-US" i="1" dirty="0"/>
              <a:t>The equations of hydrodynamics</a:t>
            </a:r>
            <a:r>
              <a:rPr lang="en-US" dirty="0"/>
              <a:t> (MB: and the data) </a:t>
            </a:r>
            <a:r>
              <a:rPr lang="en-US" i="1" dirty="0"/>
              <a:t>are modified by the inclusion of additional terms which greatly simplify the procedures needed for stepwise numerical solution of the equations in problems involving shocks </a:t>
            </a:r>
            <a:r>
              <a:rPr lang="en-US" dirty="0"/>
              <a:t>(MB: and other non-smooth features).”</a:t>
            </a:r>
          </a:p>
          <a:p>
            <a:pPr marL="181240" indent="-181240">
              <a:buFont typeface="Arial" panose="020B0604020202020204" pitchFamily="34" charset="0"/>
              <a:buChar char="•"/>
            </a:pPr>
            <a:r>
              <a:rPr lang="en-US" dirty="0"/>
              <a:t>ABSTRACT: “</a:t>
            </a:r>
            <a:r>
              <a:rPr lang="en-US" sz="1300" b="1" i="1" dirty="0"/>
              <a:t>The quantitative influence of these terms can be made as small as one wishes by choice of a sufficiently fine mesh</a:t>
            </a:r>
            <a:r>
              <a:rPr lang="en-US" sz="1300" i="1" dirty="0"/>
              <a:t> for the numerical integrations.</a:t>
            </a:r>
            <a:r>
              <a:rPr lang="en-US" dirty="0"/>
              <a:t>”</a:t>
            </a:r>
          </a:p>
          <a:p>
            <a:pPr marL="181240" indent="-181240">
              <a:buFont typeface="Arial" panose="020B0604020202020204" pitchFamily="34" charset="0"/>
              <a:buChar char="•"/>
            </a:pPr>
            <a:r>
              <a:rPr lang="en-US" sz="1300" dirty="0"/>
              <a:t>I. INTRODUCTION</a:t>
            </a:r>
            <a:r>
              <a:rPr lang="en-US" dirty="0"/>
              <a:t>: “</a:t>
            </a:r>
            <a:r>
              <a:rPr lang="en-US" i="1" dirty="0"/>
              <a:t>We describe here </a:t>
            </a:r>
            <a:r>
              <a:rPr lang="en-US" b="1" i="1" dirty="0"/>
              <a:t>a method for automatic treatment of shocks</a:t>
            </a:r>
            <a:r>
              <a:rPr lang="en-US" b="1" dirty="0"/>
              <a:t> (MB: and other non-smooth features)</a:t>
            </a:r>
            <a:r>
              <a:rPr lang="en-US" i="1" dirty="0"/>
              <a:t> which avoids the necessity for application of any such boundary conditions </a:t>
            </a:r>
            <a:r>
              <a:rPr lang="en-US" dirty="0"/>
              <a:t>(MB: supplied by Rankine-</a:t>
            </a:r>
            <a:r>
              <a:rPr lang="en-US" dirty="0" err="1"/>
              <a:t>Hugoniot</a:t>
            </a:r>
            <a:r>
              <a:rPr lang="en-US" dirty="0"/>
              <a:t> equations)</a:t>
            </a:r>
            <a:r>
              <a:rPr lang="en-US" i="1" dirty="0"/>
              <a:t>. </a:t>
            </a:r>
            <a:r>
              <a:rPr lang="en-US" sz="1300" i="1" dirty="0"/>
              <a:t>The approximations in it can be rendered </a:t>
            </a:r>
            <a:r>
              <a:rPr lang="en-US" sz="1300" b="1" i="1" dirty="0"/>
              <a:t>as accurate as one wishes, by suitable choice of interval sizes and other parameters</a:t>
            </a:r>
            <a:r>
              <a:rPr lang="en-US" sz="1300" i="1" dirty="0"/>
              <a:t> occurring in the method. It treats all shocks, correctly and automatically, whenever and wherever they may arise.</a:t>
            </a:r>
            <a:r>
              <a:rPr lang="en-US" dirty="0"/>
              <a:t>”</a:t>
            </a:r>
          </a:p>
          <a:p>
            <a:pPr marL="181240" indent="-181240">
              <a:buFont typeface="Arial" panose="020B0604020202020204" pitchFamily="34" charset="0"/>
              <a:buChar char="•"/>
            </a:pPr>
            <a:r>
              <a:rPr lang="en-US" sz="1300" dirty="0"/>
              <a:t>I. INTRODUCTION</a:t>
            </a:r>
            <a:r>
              <a:rPr lang="en-US" dirty="0"/>
              <a:t>: “</a:t>
            </a:r>
            <a:r>
              <a:rPr lang="en-US" sz="1300" i="1" dirty="0"/>
              <a:t>The method </a:t>
            </a:r>
            <a:r>
              <a:rPr lang="en-US" sz="1300" b="1" i="1" dirty="0"/>
              <a:t>utilizes the well-known effect on shocks of dissipative mechanisms, such as viscosity</a:t>
            </a:r>
            <a:r>
              <a:rPr lang="en-US" sz="1300" i="1" dirty="0"/>
              <a:t> and heat conduction. When viscosity is taken into account, for example, the shocks are seen to be smeared out, so that the mathematical surfaces of discontinuity are replaced by thin layers in which pressure, density, temperature, etc. vary rapidly but continuously. Our idea is to </a:t>
            </a:r>
            <a:r>
              <a:rPr lang="en-US" sz="1300" b="1" i="1" dirty="0"/>
              <a:t>introduce (artificial) dissipative terms</a:t>
            </a:r>
            <a:r>
              <a:rPr lang="en-US" sz="1300" i="1" dirty="0"/>
              <a:t> into the equations so as </a:t>
            </a:r>
            <a:r>
              <a:rPr lang="en-US" sz="1300" b="1" i="1" dirty="0"/>
              <a:t>to give the shocks </a:t>
            </a:r>
            <a:r>
              <a:rPr lang="en-US" sz="1300" b="1" dirty="0"/>
              <a:t>(MB: and other non-smooth features)</a:t>
            </a:r>
            <a:r>
              <a:rPr lang="en-US" sz="1300" b="1" i="1" dirty="0"/>
              <a:t> a thickness</a:t>
            </a:r>
            <a:r>
              <a:rPr lang="en-US" sz="1300" i="1" dirty="0"/>
              <a:t> comparable to (but preferably </a:t>
            </a:r>
            <a:r>
              <a:rPr lang="en-US" sz="1300" b="1" i="1" dirty="0"/>
              <a:t>somewhat larger than</a:t>
            </a:r>
            <a:r>
              <a:rPr lang="en-US" sz="1300" i="1" dirty="0"/>
              <a:t>) </a:t>
            </a:r>
            <a:r>
              <a:rPr lang="en-US" sz="1300" b="1" i="1" dirty="0"/>
              <a:t>the spacing of the points of the network.</a:t>
            </a:r>
            <a:r>
              <a:rPr lang="en-US" sz="1300" i="1" dirty="0"/>
              <a:t> Then the differential equations (more accurately, the corresponding difference equations) may be used for the entire calculation, just as though there were no shocks at all.</a:t>
            </a:r>
            <a:r>
              <a:rPr lang="en-US" sz="1300" dirty="0"/>
              <a:t>”</a:t>
            </a:r>
          </a:p>
          <a:p>
            <a:pPr marL="181240" indent="-181240">
              <a:buFont typeface="Arial" panose="020B0604020202020204" pitchFamily="34" charset="0"/>
              <a:buChar char="•"/>
            </a:pPr>
            <a:r>
              <a:rPr lang="en-US" sz="1300" dirty="0"/>
              <a:t>I. INTRODUCTION: “</a:t>
            </a:r>
            <a:r>
              <a:rPr lang="en-US" sz="1300" i="1" dirty="0"/>
              <a:t>It will be seen that for the assumed form of dissipation (and, indeed, for many others as well), the Rankine-</a:t>
            </a:r>
            <a:r>
              <a:rPr lang="en-US" sz="1300" i="1" dirty="0" err="1"/>
              <a:t>Hugoniot</a:t>
            </a:r>
            <a:r>
              <a:rPr lang="en-US" sz="1300" i="1" dirty="0"/>
              <a:t> equations are satisfied, provided the thickness of the shock layers is small in comparison with other physically relevant dimensions of the system.</a:t>
            </a:r>
            <a:r>
              <a:rPr lang="en-US" sz="1300" dirty="0"/>
              <a:t>”</a:t>
            </a:r>
          </a:p>
          <a:p>
            <a:pPr marL="181240" indent="-181240">
              <a:buFont typeface="Arial" panose="020B0604020202020204" pitchFamily="34" charset="0"/>
              <a:buChar char="•"/>
            </a:pPr>
            <a:r>
              <a:rPr lang="en-US" sz="1300" dirty="0"/>
              <a:t>I. INTRODUCTION: “</a:t>
            </a:r>
            <a:r>
              <a:rPr lang="en-US" sz="1300" i="1" dirty="0"/>
              <a:t>The method has been applied, so far, only to one-dimensional flows, but appears to be equally suited to the study of more complicated flows; …</a:t>
            </a:r>
            <a:r>
              <a:rPr lang="en-US" sz="1300" dirty="0"/>
              <a:t>”</a:t>
            </a:r>
            <a:endParaRPr lang="en-US" dirty="0"/>
          </a:p>
          <a:p>
            <a:pPr marL="181240" indent="-181240" defTabSz="966612">
              <a:buFont typeface="Arial" panose="020B0604020202020204" pitchFamily="34" charset="0"/>
              <a:buChar char="•"/>
              <a:defRPr/>
            </a:pPr>
            <a:r>
              <a:rPr lang="en-US" dirty="0"/>
              <a:t>III. THE EXPRESSION FOR Q: “</a:t>
            </a:r>
            <a:r>
              <a:rPr lang="en-US" i="1" dirty="0"/>
              <a:t>The dissipation is introduced for purely mathematical reasons.</a:t>
            </a:r>
            <a:r>
              <a:rPr lang="en-US" dirty="0"/>
              <a:t>” (MB: incorrect, should be: Smoothing is introduced to keep discretization errors small compared to smoothing errors.)</a:t>
            </a:r>
          </a:p>
          <a:p>
            <a:pPr marL="181240" indent="-181240">
              <a:buFont typeface="Arial" panose="020B0604020202020204" pitchFamily="34" charset="0"/>
              <a:buChar char="•"/>
            </a:pPr>
            <a:r>
              <a:rPr lang="en-US" dirty="0"/>
              <a:t>VII. STABILITY OF THE DIFFERENCE EQUATIONS: “</a:t>
            </a:r>
            <a:r>
              <a:rPr lang="en-US" i="1" dirty="0"/>
              <a:t>… </a:t>
            </a:r>
            <a:r>
              <a:rPr lang="en-US" sz="1300" i="1" dirty="0"/>
              <a:t>the long-wave-length components are accurately given by (48) to (51), provided Dx and Dt are sufficiently small, but </a:t>
            </a:r>
            <a:r>
              <a:rPr lang="en-US" sz="1300" b="1" i="1" dirty="0"/>
              <a:t>the components whose wave-lengths are of order Dx are always falsified somewhat.</a:t>
            </a:r>
            <a:r>
              <a:rPr lang="en-US" sz="1300" i="1" dirty="0"/>
              <a:t> This falsification is harmless, provided that all physically relevant components are treated accurately; this requires not only that Dx and Dt be small </a:t>
            </a:r>
            <a:r>
              <a:rPr lang="en-US" sz="1300" dirty="0"/>
              <a:t>(MB: enough)</a:t>
            </a:r>
            <a:r>
              <a:rPr lang="en-US" sz="1300" i="1" dirty="0"/>
              <a:t> but also that the physically insignificant components with wave-lengths of order Dx remain small during the entire calculation. It may happen not only that the short-wave-length components are falsified but also that their amplitudes increase with increasing n </a:t>
            </a:r>
            <a:r>
              <a:rPr lang="en-US" sz="1300" dirty="0"/>
              <a:t>(MB: n is time-step index)</a:t>
            </a:r>
            <a:r>
              <a:rPr lang="en-US" sz="1300" i="1" dirty="0"/>
              <a:t>, in spite of the stability of the differential equations. This increase is generally exponential </a:t>
            </a:r>
            <a:r>
              <a:rPr lang="en-US" sz="1300" dirty="0"/>
              <a:t>(MB: i.e., the result of numerically unstable behavior)</a:t>
            </a:r>
            <a:r>
              <a:rPr lang="en-US" sz="1300" i="1" dirty="0"/>
              <a:t> and, if it occurs, quickly makes gibberish of the entire calculation </a:t>
            </a:r>
            <a:r>
              <a:rPr lang="en-US" sz="1300" dirty="0"/>
              <a:t>(MB: obviously </a:t>
            </a:r>
            <a:r>
              <a:rPr lang="en-US" sz="1300" dirty="0">
                <a:sym typeface="Wingdings" panose="05000000000000000000" pitchFamily="2" charset="2"/>
              </a:rPr>
              <a:t>)</a:t>
            </a:r>
            <a:r>
              <a:rPr lang="en-US" sz="1300" i="1" dirty="0"/>
              <a:t>.</a:t>
            </a:r>
            <a:r>
              <a:rPr lang="en-US" dirty="0"/>
              <a:t>”</a:t>
            </a:r>
          </a:p>
        </p:txBody>
      </p:sp>
    </p:spTree>
    <p:extLst>
      <p:ext uri="{BB962C8B-B14F-4D97-AF65-F5344CB8AC3E}">
        <p14:creationId xmlns:p14="http://schemas.microsoft.com/office/powerpoint/2010/main" val="1367406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 of regularization is well known, cf. (I)LES.</a:t>
            </a:r>
          </a:p>
          <a:p>
            <a:r>
              <a:rPr lang="en-US" dirty="0"/>
              <a:t>From Borsboom,</a:t>
            </a:r>
            <a:r>
              <a:rPr lang="en-US" b="0" dirty="0"/>
              <a:t> “</a:t>
            </a:r>
            <a:r>
              <a:rPr lang="en-US" sz="1200" b="0" i="1" u="none" strike="noStrike" kern="1200" baseline="0" dirty="0">
                <a:solidFill>
                  <a:schemeClr val="tx1"/>
                </a:solidFill>
                <a:latin typeface="+mn-lt"/>
                <a:ea typeface="+mn-ea"/>
                <a:cs typeface="+mn-cs"/>
              </a:rPr>
              <a:t>A finite volume method designed for error analysis</a:t>
            </a:r>
            <a:r>
              <a:rPr lang="en-US" sz="1200" b="0" i="0" u="none" strike="noStrike" kern="1200" baseline="0" dirty="0">
                <a:solidFill>
                  <a:schemeClr val="tx1"/>
                </a:solidFill>
                <a:latin typeface="+mn-lt"/>
                <a:ea typeface="+mn-ea"/>
                <a:cs typeface="+mn-cs"/>
              </a:rPr>
              <a:t>”, presentation FVCA1 1996: … smoothness is essential for meaningful error analysis, cf. e.g. </a:t>
            </a:r>
            <a:r>
              <a:rPr lang="en-US" dirty="0"/>
              <a:t>Yee, </a:t>
            </a:r>
            <a:r>
              <a:rPr lang="en-US" dirty="0" err="1"/>
              <a:t>Sweby</a:t>
            </a:r>
            <a:r>
              <a:rPr lang="en-US" dirty="0"/>
              <a:t> &amp; Griffiths, JCP 1991: “</a:t>
            </a:r>
            <a:r>
              <a:rPr lang="en-US" i="1" dirty="0"/>
              <a:t>… the application of the apparently straightforward numerical technique to genuinely nonlinear problems can be shown to lead to incorrect or misleading results.</a:t>
            </a:r>
            <a:r>
              <a:rPr lang="en-US" dirty="0"/>
              <a:t>”</a:t>
            </a:r>
          </a:p>
          <a:p>
            <a:r>
              <a:rPr lang="en-US" dirty="0"/>
              <a:t>“</a:t>
            </a:r>
            <a:r>
              <a:rPr lang="en-US" sz="1200" b="0" i="1" u="none" strike="noStrike" kern="1200" baseline="0" dirty="0">
                <a:solidFill>
                  <a:schemeClr val="tx1"/>
                </a:solidFill>
                <a:latin typeface="+mn-lt"/>
                <a:ea typeface="+mn-ea"/>
                <a:cs typeface="+mn-cs"/>
              </a:rPr>
              <a:t>(This indicates that) satisfactory design criteria do not exist at the present time that would ensure captured shocks that are both narrow and free from oscillations.</a:t>
            </a:r>
            <a:r>
              <a:rPr lang="en-US" sz="1200" b="0" i="0" u="none" strike="noStrike" kern="1200" baseline="0" dirty="0">
                <a:solidFill>
                  <a:schemeClr val="tx1"/>
                </a:solidFill>
                <a:latin typeface="+mn-lt"/>
                <a:ea typeface="+mn-ea"/>
                <a:cs typeface="+mn-cs"/>
              </a:rPr>
              <a:t>” … “</a:t>
            </a:r>
            <a:r>
              <a:rPr lang="en-US" sz="1200" b="0" i="1" u="none" strike="noStrike" kern="1200" baseline="0" dirty="0">
                <a:solidFill>
                  <a:schemeClr val="tx1"/>
                </a:solidFill>
                <a:latin typeface="+mn-lt"/>
                <a:ea typeface="+mn-ea"/>
                <a:cs typeface="+mn-cs"/>
              </a:rPr>
              <a:t>… some form of controlled shock spreading has been the cure recommended by several investigators.</a:t>
            </a:r>
            <a:r>
              <a:rPr lang="en-US" sz="1200" b="0" i="0" u="none" strike="noStrike" kern="1200" baseline="0" dirty="0">
                <a:solidFill>
                  <a:schemeClr val="tx1"/>
                </a:solidFill>
                <a:latin typeface="+mn-lt"/>
                <a:ea typeface="+mn-ea"/>
                <a:cs typeface="+mn-cs"/>
              </a:rPr>
              <a:t>” Arora and Roe, 1997</a:t>
            </a:r>
          </a:p>
          <a:p>
            <a:r>
              <a:rPr lang="en-US" sz="1200" b="0" i="0" u="none" strike="noStrike" kern="1200" baseline="0" dirty="0">
                <a:solidFill>
                  <a:schemeClr val="tx1"/>
                </a:solidFill>
                <a:latin typeface="+mn-lt"/>
                <a:ea typeface="+mn-ea"/>
                <a:cs typeface="+mn-cs"/>
              </a:rPr>
              <a:t>“</a:t>
            </a:r>
            <a:r>
              <a:rPr lang="en-US" sz="1200" b="0" i="1" u="none" strike="noStrike" kern="1200" baseline="0" dirty="0">
                <a:solidFill>
                  <a:schemeClr val="tx1"/>
                </a:solidFill>
                <a:latin typeface="+mn-lt"/>
                <a:ea typeface="+mn-ea"/>
                <a:cs typeface="+mn-cs"/>
              </a:rPr>
              <a:t>If one can approximate functions well, one can also solve PDEs well.” </a:t>
            </a:r>
            <a:r>
              <a:rPr lang="nl-NL" sz="1200" b="0" i="0" u="none" strike="noStrike" kern="1200" baseline="0" dirty="0" err="1">
                <a:solidFill>
                  <a:schemeClr val="tx1"/>
                </a:solidFill>
                <a:latin typeface="+mn-lt"/>
                <a:ea typeface="+mn-ea"/>
                <a:cs typeface="+mn-cs"/>
              </a:rPr>
              <a:t>Djokovic</a:t>
            </a:r>
            <a:r>
              <a:rPr lang="nl-NL" sz="1200" b="0" i="0" u="none" strike="noStrike" kern="1200" baseline="0" dirty="0">
                <a:solidFill>
                  <a:schemeClr val="tx1"/>
                </a:solidFill>
                <a:latin typeface="+mn-lt"/>
                <a:ea typeface="+mn-ea"/>
                <a:cs typeface="+mn-cs"/>
              </a:rPr>
              <a:t> </a:t>
            </a:r>
            <a:r>
              <a:rPr lang="nl-NL" sz="1200" b="0" i="0" u="none" strike="noStrike" kern="1200" baseline="0" dirty="0" err="1">
                <a:solidFill>
                  <a:schemeClr val="tx1"/>
                </a:solidFill>
                <a:latin typeface="+mn-lt"/>
                <a:ea typeface="+mn-ea"/>
                <a:cs typeface="+mn-cs"/>
              </a:rPr>
              <a:t>and</a:t>
            </a:r>
            <a:r>
              <a:rPr lang="nl-NL" sz="1200" b="0" i="0" u="none" strike="noStrike" kern="1200" baseline="0" dirty="0">
                <a:solidFill>
                  <a:schemeClr val="tx1"/>
                </a:solidFill>
                <a:latin typeface="+mn-lt"/>
                <a:ea typeface="+mn-ea"/>
                <a:cs typeface="+mn-cs"/>
              </a:rPr>
              <a:t> Van Damme, 1996</a:t>
            </a:r>
            <a:endParaRPr lang="en-US" dirty="0"/>
          </a:p>
        </p:txBody>
      </p:sp>
    </p:spTree>
    <p:extLst>
      <p:ext uri="{BB962C8B-B14F-4D97-AF65-F5344CB8AC3E}">
        <p14:creationId xmlns:p14="http://schemas.microsoft.com/office/powerpoint/2010/main" val="1203016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Regularization of zeta (new idea of Christmas 2022, not yet implemented):</a:t>
            </a:r>
          </a:p>
          <a:p>
            <a:pPr marL="171450" indent="-171450">
              <a:buFont typeface="Arial" panose="020B0604020202020204" pitchFamily="34" charset="0"/>
              <a:buChar char="•"/>
            </a:pPr>
            <a:r>
              <a:rPr lang="en-US" dirty="0"/>
              <a:t>introduce auxiliary variable zeta~</a:t>
            </a:r>
          </a:p>
          <a:p>
            <a:pPr marL="171450" indent="-171450">
              <a:buFont typeface="Arial" panose="020B0604020202020204" pitchFamily="34" charset="0"/>
              <a:buChar char="•"/>
            </a:pPr>
            <a:r>
              <a:rPr lang="en-US" dirty="0"/>
              <a:t>solve auxiliary regularization/smoothing equation zeta~ − d/dx(</a:t>
            </a:r>
            <a:r>
              <a:rPr lang="en-US" dirty="0" err="1"/>
              <a:t>nu_zeta</a:t>
            </a:r>
            <a:r>
              <a:rPr lang="en-US" dirty="0"/>
              <a:t> * </a:t>
            </a:r>
            <a:r>
              <a:rPr lang="en-US" dirty="0" err="1"/>
              <a:t>dzeta</a:t>
            </a:r>
            <a:r>
              <a:rPr lang="en-US" dirty="0"/>
              <a:t>~/dx) = zeta(A~), with geometry-dependent and possibly very non-smooth function zeta(A) describing how zeta depends on A, and with </a:t>
            </a:r>
            <a:r>
              <a:rPr lang="en-US" dirty="0" err="1"/>
              <a:t>nu_zeta</a:t>
            </a:r>
            <a:r>
              <a:rPr lang="en-US" dirty="0"/>
              <a:t> a zeta~ interpolation-error-dependent smoothing coefficient</a:t>
            </a:r>
          </a:p>
        </p:txBody>
      </p:sp>
    </p:spTree>
    <p:extLst>
      <p:ext uri="{BB962C8B-B14F-4D97-AF65-F5344CB8AC3E}">
        <p14:creationId xmlns:p14="http://schemas.microsoft.com/office/powerpoint/2010/main" val="21853280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hyperlink" Target="https://www.facebook.com/DeltaresNL/" TargetMode="External"/><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hyperlink" Target="mailto:info@deltares.nl" TargetMode="External"/><Relationship Id="rId21" Type="http://schemas.openxmlformats.org/officeDocument/2006/relationships/image" Target="../media/image19.svg"/><Relationship Id="rId7" Type="http://schemas.openxmlformats.org/officeDocument/2006/relationships/hyperlink" Target="https://www.instagram.com/deltares/" TargetMode="External"/><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image" Target="../media/image6.jpg"/><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hyperlink" Target="https://www.deltares.nl/" TargetMode="External"/><Relationship Id="rId11" Type="http://schemas.openxmlformats.org/officeDocument/2006/relationships/image" Target="../media/image9.svg"/><Relationship Id="rId5" Type="http://schemas.openxmlformats.org/officeDocument/2006/relationships/hyperlink" Target="https://www.linkedin.com/company/deltares" TargetMode="External"/><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svg"/><Relationship Id="rId4" Type="http://schemas.openxmlformats.org/officeDocument/2006/relationships/hyperlink" Target="https://twitter.com/deltares/" TargetMode="External"/><Relationship Id="rId9" Type="http://schemas.openxmlformats.org/officeDocument/2006/relationships/image" Target="../media/image7.png"/><Relationship Id="rId1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1.svg"/><Relationship Id="rId3" Type="http://schemas.openxmlformats.org/officeDocument/2006/relationships/image" Target="../media/image7.png"/><Relationship Id="rId7" Type="http://schemas.openxmlformats.org/officeDocument/2006/relationships/image" Target="../media/image13.svg"/><Relationship Id="rId12" Type="http://schemas.openxmlformats.org/officeDocument/2006/relationships/image" Target="../media/image10.png"/><Relationship Id="rId2" Type="http://schemas.openxmlformats.org/officeDocument/2006/relationships/image" Target="../media/image6.jp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19.svg"/><Relationship Id="rId5" Type="http://schemas.openxmlformats.org/officeDocument/2006/relationships/image" Target="../media/image9.svg"/><Relationship Id="rId15" Type="http://schemas.openxmlformats.org/officeDocument/2006/relationships/image" Target="../media/image15.svg"/><Relationship Id="rId10"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image" Target="../media/image17.svg"/><Relationship Id="rId1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sp>
        <p:nvSpPr>
          <p:cNvPr id="66" name="Tijdelijke aanduiding voor afbeelding 65">
            <a:extLst>
              <a:ext uri="{FF2B5EF4-FFF2-40B4-BE49-F238E27FC236}">
                <a16:creationId xmlns:a16="http://schemas.microsoft.com/office/drawing/2014/main" id="{C993F618-5D8C-4CD3-B26D-F74E7598724D}"/>
              </a:ext>
            </a:extLst>
          </p:cNvPr>
          <p:cNvSpPr>
            <a:spLocks noGrp="1"/>
          </p:cNvSpPr>
          <p:nvPr>
            <p:ph type="pic" sz="quarter" idx="19" hasCustomPrompt="1"/>
          </p:nvPr>
        </p:nvSpPr>
        <p:spPr>
          <a:xfrm>
            <a:off x="0" y="0"/>
            <a:ext cx="5328000" cy="6858000"/>
          </a:xfrm>
          <a:solidFill>
            <a:schemeClr val="bg1">
              <a:lumMod val="85000"/>
            </a:schemeClr>
          </a:solidFill>
        </p:spPr>
        <p:txBody>
          <a:bodyPr tIns="3816000"/>
          <a:lstStyle>
            <a:lvl1pPr marL="0" indent="0" algn="ctr">
              <a:buNone/>
              <a:defRPr sz="1400">
                <a:solidFill>
                  <a:schemeClr val="bg2">
                    <a:lumMod val="50000"/>
                  </a:schemeClr>
                </a:solidFill>
              </a:defRPr>
            </a:lvl1pPr>
          </a:lstStyle>
          <a:p>
            <a:r>
              <a:rPr lang="nl-NL"/>
              <a:t>Selecteer afbeelding</a:t>
            </a:r>
            <a:endParaRPr lang="nl-NL" dirty="0"/>
          </a:p>
        </p:txBody>
      </p:sp>
      <p:sp>
        <p:nvSpPr>
          <p:cNvPr id="12" name="Tijdelijke aanduiding voor tekst 11">
            <a:extLst>
              <a:ext uri="{FF2B5EF4-FFF2-40B4-BE49-F238E27FC236}">
                <a16:creationId xmlns:a16="http://schemas.microsoft.com/office/drawing/2014/main" id="{17861E45-7D0B-4CBE-BF29-EEB926363114}"/>
              </a:ext>
            </a:extLst>
          </p:cNvPr>
          <p:cNvSpPr>
            <a:spLocks noGrp="1"/>
          </p:cNvSpPr>
          <p:nvPr>
            <p:ph type="body" sz="quarter" idx="13" hasCustomPrompt="1"/>
          </p:nvPr>
        </p:nvSpPr>
        <p:spPr>
          <a:xfrm>
            <a:off x="5746860" y="5295900"/>
            <a:ext cx="6002228" cy="788988"/>
          </a:xfrm>
        </p:spPr>
        <p:txBody>
          <a:bodyPr>
            <a:noAutofit/>
          </a:bodyPr>
          <a:lstStyle>
            <a:lvl1pPr marL="0" indent="0">
              <a:buNone/>
              <a:defRPr sz="1200" b="0"/>
            </a:lvl1pPr>
          </a:lstStyle>
          <a:p>
            <a:pPr lvl="0"/>
            <a:r>
              <a:rPr lang="nl-NL" dirty="0"/>
              <a:t>Naam Achternaam</a:t>
            </a:r>
          </a:p>
        </p:txBody>
      </p:sp>
      <p:sp>
        <p:nvSpPr>
          <p:cNvPr id="3" name="Ondertitel 2">
            <a:extLst>
              <a:ext uri="{FF2B5EF4-FFF2-40B4-BE49-F238E27FC236}">
                <a16:creationId xmlns:a16="http://schemas.microsoft.com/office/drawing/2014/main" id="{5B0A17F5-F68D-450E-924D-50BE1E84C574}"/>
              </a:ext>
            </a:extLst>
          </p:cNvPr>
          <p:cNvSpPr>
            <a:spLocks noGrp="1"/>
          </p:cNvSpPr>
          <p:nvPr>
            <p:ph type="subTitle" idx="1"/>
          </p:nvPr>
        </p:nvSpPr>
        <p:spPr>
          <a:xfrm>
            <a:off x="5746861" y="3854640"/>
            <a:ext cx="6002228" cy="676275"/>
          </a:xfrm>
        </p:spPr>
        <p:txBody>
          <a:bodyPr/>
          <a:lstStyle>
            <a:lvl1pPr marL="0" indent="0" algn="l">
              <a:spcBef>
                <a:spcPts val="0"/>
              </a:spcBef>
              <a:buNone/>
              <a:defRPr sz="24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dirty="0"/>
          </a:p>
        </p:txBody>
      </p:sp>
      <p:sp>
        <p:nvSpPr>
          <p:cNvPr id="4" name="Tijdelijke aanduiding voor datum 3">
            <a:extLst>
              <a:ext uri="{FF2B5EF4-FFF2-40B4-BE49-F238E27FC236}">
                <a16:creationId xmlns:a16="http://schemas.microsoft.com/office/drawing/2014/main" id="{4FB69FD9-1A34-44C5-BB96-B626ABE7D68E}"/>
              </a:ext>
            </a:extLst>
          </p:cNvPr>
          <p:cNvSpPr>
            <a:spLocks noGrp="1"/>
          </p:cNvSpPr>
          <p:nvPr>
            <p:ph type="dt" sz="half" idx="10"/>
          </p:nvPr>
        </p:nvSpPr>
        <p:spPr>
          <a:xfrm>
            <a:off x="5722938" y="6264000"/>
            <a:ext cx="2340000" cy="184666"/>
          </a:xfrm>
        </p:spPr>
        <p:txBody>
          <a:bodyPr vert="horz"/>
          <a:lstStyle>
            <a:lvl1pPr>
              <a:defRPr sz="1000" b="0">
                <a:solidFill>
                  <a:schemeClr val="tx1"/>
                </a:solidFill>
              </a:defRPr>
            </a:lvl1pPr>
          </a:lstStyle>
          <a:p>
            <a:endParaRPr lang="nl-NL" dirty="0"/>
          </a:p>
        </p:txBody>
      </p:sp>
      <p:sp>
        <p:nvSpPr>
          <p:cNvPr id="5" name="Tijdelijke aanduiding voor voettekst 4">
            <a:extLst>
              <a:ext uri="{FF2B5EF4-FFF2-40B4-BE49-F238E27FC236}">
                <a16:creationId xmlns:a16="http://schemas.microsoft.com/office/drawing/2014/main" id="{D005FF67-098D-42EF-9DDB-0B34D97B16B8}"/>
              </a:ext>
            </a:extLst>
          </p:cNvPr>
          <p:cNvSpPr>
            <a:spLocks noGrp="1"/>
          </p:cNvSpPr>
          <p:nvPr>
            <p:ph type="ftr" sz="quarter" idx="11"/>
          </p:nvPr>
        </p:nvSpPr>
        <p:spPr>
          <a:xfrm>
            <a:off x="12473572" y="684000"/>
            <a:ext cx="153888" cy="3786017"/>
          </a:xfrm>
        </p:spPr>
        <p:txBody>
          <a:bodyPr/>
          <a:lstStyle>
            <a:lvl1pPr>
              <a:defRPr>
                <a:solidFill>
                  <a:srgbClr val="E6E6E6"/>
                </a:solidFill>
              </a:defRPr>
            </a:lvl1pPr>
          </a:lstStyle>
          <a:p>
            <a:endParaRPr lang="nl-NL"/>
          </a:p>
        </p:txBody>
      </p:sp>
      <p:sp>
        <p:nvSpPr>
          <p:cNvPr id="6" name="Tijdelijke aanduiding voor dianummer 5">
            <a:extLst>
              <a:ext uri="{FF2B5EF4-FFF2-40B4-BE49-F238E27FC236}">
                <a16:creationId xmlns:a16="http://schemas.microsoft.com/office/drawing/2014/main" id="{BD7F641E-4810-428B-93B4-F028FBE4AE4E}"/>
              </a:ext>
            </a:extLst>
          </p:cNvPr>
          <p:cNvSpPr>
            <a:spLocks noGrp="1"/>
          </p:cNvSpPr>
          <p:nvPr>
            <p:ph type="sldNum" sz="quarter" idx="12"/>
          </p:nvPr>
        </p:nvSpPr>
        <p:spPr>
          <a:xfrm>
            <a:off x="1232736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sp>
        <p:nvSpPr>
          <p:cNvPr id="9" name="Titel 8">
            <a:extLst>
              <a:ext uri="{FF2B5EF4-FFF2-40B4-BE49-F238E27FC236}">
                <a16:creationId xmlns:a16="http://schemas.microsoft.com/office/drawing/2014/main" id="{A77695BF-4150-4BB7-8197-EF140D44835B}"/>
              </a:ext>
            </a:extLst>
          </p:cNvPr>
          <p:cNvSpPr>
            <a:spLocks noGrp="1"/>
          </p:cNvSpPr>
          <p:nvPr>
            <p:ph type="title"/>
          </p:nvPr>
        </p:nvSpPr>
        <p:spPr>
          <a:xfrm>
            <a:off x="5743258" y="1766078"/>
            <a:ext cx="6006145" cy="1990582"/>
          </a:xfrm>
        </p:spPr>
        <p:txBody>
          <a:bodyPr anchor="b" anchorCtr="0"/>
          <a:lstStyle>
            <a:lvl1pPr>
              <a:lnSpc>
                <a:spcPct val="90000"/>
              </a:lnSpc>
              <a:defRPr b="1">
                <a:solidFill>
                  <a:schemeClr val="tx2"/>
                </a:solidFill>
              </a:defRPr>
            </a:lvl1pPr>
          </a:lstStyle>
          <a:p>
            <a:r>
              <a:rPr lang="en-US"/>
              <a:t>Click to edit Master title style</a:t>
            </a:r>
            <a:endParaRPr lang="de-DE" dirty="0"/>
          </a:p>
        </p:txBody>
      </p:sp>
      <p:pic>
        <p:nvPicPr>
          <p:cNvPr id="11" name="Deltares_Logo_groot">
            <a:extLst>
              <a:ext uri="{FF2B5EF4-FFF2-40B4-BE49-F238E27FC236}">
                <a16:creationId xmlns:a16="http://schemas.microsoft.com/office/drawing/2014/main" id="{07BC8CE6-4B06-4C93-9DE2-B3D24820A42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76000" y="180000"/>
            <a:ext cx="2340000" cy="760500"/>
          </a:xfrm>
          <a:prstGeom prst="rect">
            <a:avLst/>
          </a:prstGeom>
        </p:spPr>
      </p:pic>
      <p:sp>
        <p:nvSpPr>
          <p:cNvPr id="62" name="TX_Enabling_deltalife_wit">
            <a:extLst>
              <a:ext uri="{FF2B5EF4-FFF2-40B4-BE49-F238E27FC236}">
                <a16:creationId xmlns:a16="http://schemas.microsoft.com/office/drawing/2014/main" id="{8230CF4F-5316-4F99-A0B8-28EA9797ED68}"/>
              </a:ext>
            </a:extLst>
          </p:cNvPr>
          <p:cNvSpPr>
            <a:spLocks noGrp="1"/>
          </p:cNvSpPr>
          <p:nvPr>
            <p:ph type="body" sz="quarter" idx="18"/>
          </p:nvPr>
        </p:nvSpPr>
        <p:spPr>
          <a:xfrm>
            <a:off x="310801" y="5947577"/>
            <a:ext cx="3176270" cy="756001"/>
          </a:xfrm>
          <a:blipFill>
            <a:blip r:embed="rId3" cstate="print">
              <a:extLst>
                <a:ext uri="{28A0092B-C50C-407E-A947-70E740481C1C}">
                  <a14:useLocalDpi xmlns:a14="http://schemas.microsoft.com/office/drawing/2010/main"/>
                </a:ext>
              </a:extLst>
            </a:blip>
            <a:stretch>
              <a:fillRect/>
            </a:stretch>
          </a:blipFill>
        </p:spPr>
        <p:txBody>
          <a:bodyPr vert="horz" rIns="4284000"/>
          <a:lstStyle>
            <a:lvl1pPr marL="0" indent="0">
              <a:buNone/>
              <a:defRPr>
                <a:solidFill>
                  <a:srgbClr val="E6E6E6"/>
                </a:solidFill>
              </a:defRPr>
            </a:lvl1pPr>
          </a:lstStyle>
          <a:p>
            <a:pPr lvl="0"/>
            <a:r>
              <a:rPr lang="en-US"/>
              <a:t>Click to edit Master text styles</a:t>
            </a:r>
          </a:p>
        </p:txBody>
      </p:sp>
    </p:spTree>
    <p:extLst>
      <p:ext uri="{BB962C8B-B14F-4D97-AF65-F5344CB8AC3E}">
        <p14:creationId xmlns:p14="http://schemas.microsoft.com/office/powerpoint/2010/main" val="406604582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 en afbeeld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B7026-F689-47F3-A380-2937BF2630EA}"/>
              </a:ext>
            </a:extLst>
          </p:cNvPr>
          <p:cNvSpPr>
            <a:spLocks noGrp="1"/>
          </p:cNvSpPr>
          <p:nvPr>
            <p:ph type="title"/>
          </p:nvPr>
        </p:nvSpPr>
        <p:spPr/>
        <p:txBody>
          <a:bodyPr/>
          <a:lstStyle/>
          <a:p>
            <a:r>
              <a:rPr lang="en-US"/>
              <a:t>Click to edit Master title style</a:t>
            </a:r>
            <a:endParaRPr lang="nl-NL"/>
          </a:p>
        </p:txBody>
      </p:sp>
      <p:sp>
        <p:nvSpPr>
          <p:cNvPr id="4" name="Tijdelijke aanduiding voor datum 3">
            <a:extLst>
              <a:ext uri="{FF2B5EF4-FFF2-40B4-BE49-F238E27FC236}">
                <a16:creationId xmlns:a16="http://schemas.microsoft.com/office/drawing/2014/main" id="{64E27E2C-1D1C-4583-BE92-667A3F59195E}"/>
              </a:ext>
            </a:extLst>
          </p:cNvPr>
          <p:cNvSpPr>
            <a:spLocks noGrp="1"/>
          </p:cNvSpPr>
          <p:nvPr>
            <p:ph type="dt" sz="half" idx="10"/>
          </p:nvPr>
        </p:nvSpPr>
        <p:spPr/>
        <p:txBody>
          <a:bodyPr/>
          <a:lstStyle/>
          <a:p>
            <a:endParaRPr lang="nl-NL"/>
          </a:p>
        </p:txBody>
      </p:sp>
      <p:sp>
        <p:nvSpPr>
          <p:cNvPr id="5" name="Tijdelijke aanduiding voor voettekst 4">
            <a:extLst>
              <a:ext uri="{FF2B5EF4-FFF2-40B4-BE49-F238E27FC236}">
                <a16:creationId xmlns:a16="http://schemas.microsoft.com/office/drawing/2014/main" id="{C5975139-6F7D-413F-A27C-C9F0FF41A9D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544E85F-82EE-4EE8-932D-1F60D0238F40}"/>
              </a:ext>
            </a:extLst>
          </p:cNvPr>
          <p:cNvSpPr>
            <a:spLocks noGrp="1"/>
          </p:cNvSpPr>
          <p:nvPr>
            <p:ph type="sldNum" sz="quarter" idx="12"/>
          </p:nvPr>
        </p:nvSpPr>
        <p:spPr/>
        <p:txBody>
          <a:bodyPr/>
          <a:lstStyle/>
          <a:p>
            <a:fld id="{F42B3F14-D836-496B-80A2-23BE75BD68CB}" type="slidenum">
              <a:rPr lang="nl-NL" smtClean="0"/>
              <a:t>‹#›</a:t>
            </a:fld>
            <a:endParaRPr lang="nl-NL"/>
          </a:p>
        </p:txBody>
      </p:sp>
      <p:sp>
        <p:nvSpPr>
          <p:cNvPr id="10" name="Tijdelijke aanduiding voor tekst 9">
            <a:extLst>
              <a:ext uri="{FF2B5EF4-FFF2-40B4-BE49-F238E27FC236}">
                <a16:creationId xmlns:a16="http://schemas.microsoft.com/office/drawing/2014/main" id="{A10D89D2-D66D-4843-A930-57BB92331B10}"/>
              </a:ext>
            </a:extLst>
          </p:cNvPr>
          <p:cNvSpPr>
            <a:spLocks noGrp="1"/>
          </p:cNvSpPr>
          <p:nvPr>
            <p:ph type="body" sz="quarter" idx="13"/>
          </p:nvPr>
        </p:nvSpPr>
        <p:spPr>
          <a:xfrm>
            <a:off x="755650" y="1762125"/>
            <a:ext cx="5076175" cy="4322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1" name="Tijdelijke aanduiding voor afbeelding 65">
            <a:extLst>
              <a:ext uri="{FF2B5EF4-FFF2-40B4-BE49-F238E27FC236}">
                <a16:creationId xmlns:a16="http://schemas.microsoft.com/office/drawing/2014/main" id="{5DC787A1-4890-4BF0-AA41-7E5B60076E02}"/>
              </a:ext>
            </a:extLst>
          </p:cNvPr>
          <p:cNvSpPr>
            <a:spLocks noGrp="1"/>
          </p:cNvSpPr>
          <p:nvPr>
            <p:ph type="pic" sz="quarter" idx="19" hasCustomPrompt="1"/>
          </p:nvPr>
        </p:nvSpPr>
        <p:spPr>
          <a:xfrm>
            <a:off x="6191825" y="1762125"/>
            <a:ext cx="5076175" cy="4322762"/>
          </a:xfrm>
          <a:solidFill>
            <a:schemeClr val="bg1">
              <a:lumMod val="85000"/>
            </a:schemeClr>
          </a:solidFill>
        </p:spPr>
        <p:txBody>
          <a:bodyPr tIns="2520000"/>
          <a:lstStyle>
            <a:lvl1pPr marL="0" indent="0" algn="ctr">
              <a:buNone/>
              <a:defRPr sz="1400">
                <a:solidFill>
                  <a:schemeClr val="bg2">
                    <a:lumMod val="50000"/>
                  </a:schemeClr>
                </a:solidFill>
              </a:defRPr>
            </a:lvl1pPr>
          </a:lstStyle>
          <a:p>
            <a:r>
              <a:rPr lang="nl-NL"/>
              <a:t>Selecteer afbeelding</a:t>
            </a:r>
            <a:endParaRPr lang="nl-NL" dirty="0"/>
          </a:p>
        </p:txBody>
      </p:sp>
    </p:spTree>
    <p:extLst>
      <p:ext uri="{BB962C8B-B14F-4D97-AF65-F5344CB8AC3E}">
        <p14:creationId xmlns:p14="http://schemas.microsoft.com/office/powerpoint/2010/main" val="674817769"/>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ee afbeelding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B7026-F689-47F3-A380-2937BF2630EA}"/>
              </a:ext>
            </a:extLst>
          </p:cNvPr>
          <p:cNvSpPr>
            <a:spLocks noGrp="1"/>
          </p:cNvSpPr>
          <p:nvPr>
            <p:ph type="title"/>
          </p:nvPr>
        </p:nvSpPr>
        <p:spPr/>
        <p:txBody>
          <a:bodyPr/>
          <a:lstStyle/>
          <a:p>
            <a:r>
              <a:rPr lang="en-US"/>
              <a:t>Click to edit Master title style</a:t>
            </a:r>
            <a:endParaRPr lang="nl-NL"/>
          </a:p>
        </p:txBody>
      </p:sp>
      <p:sp>
        <p:nvSpPr>
          <p:cNvPr id="4" name="Tijdelijke aanduiding voor datum 3">
            <a:extLst>
              <a:ext uri="{FF2B5EF4-FFF2-40B4-BE49-F238E27FC236}">
                <a16:creationId xmlns:a16="http://schemas.microsoft.com/office/drawing/2014/main" id="{64E27E2C-1D1C-4583-BE92-667A3F59195E}"/>
              </a:ext>
            </a:extLst>
          </p:cNvPr>
          <p:cNvSpPr>
            <a:spLocks noGrp="1"/>
          </p:cNvSpPr>
          <p:nvPr>
            <p:ph type="dt" sz="half" idx="10"/>
          </p:nvPr>
        </p:nvSpPr>
        <p:spPr/>
        <p:txBody>
          <a:bodyPr/>
          <a:lstStyle/>
          <a:p>
            <a:endParaRPr lang="nl-NL"/>
          </a:p>
        </p:txBody>
      </p:sp>
      <p:sp>
        <p:nvSpPr>
          <p:cNvPr id="5" name="Tijdelijke aanduiding voor voettekst 4">
            <a:extLst>
              <a:ext uri="{FF2B5EF4-FFF2-40B4-BE49-F238E27FC236}">
                <a16:creationId xmlns:a16="http://schemas.microsoft.com/office/drawing/2014/main" id="{C5975139-6F7D-413F-A27C-C9F0FF41A9D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544E85F-82EE-4EE8-932D-1F60D0238F40}"/>
              </a:ext>
            </a:extLst>
          </p:cNvPr>
          <p:cNvSpPr>
            <a:spLocks noGrp="1"/>
          </p:cNvSpPr>
          <p:nvPr>
            <p:ph type="sldNum" sz="quarter" idx="12"/>
          </p:nvPr>
        </p:nvSpPr>
        <p:spPr/>
        <p:txBody>
          <a:bodyPr/>
          <a:lstStyle/>
          <a:p>
            <a:fld id="{F42B3F14-D836-496B-80A2-23BE75BD68CB}" type="slidenum">
              <a:rPr lang="nl-NL" smtClean="0"/>
              <a:t>‹#›</a:t>
            </a:fld>
            <a:endParaRPr lang="nl-NL"/>
          </a:p>
        </p:txBody>
      </p:sp>
      <p:sp>
        <p:nvSpPr>
          <p:cNvPr id="11" name="Tijdelijke aanduiding voor afbeelding 65">
            <a:extLst>
              <a:ext uri="{FF2B5EF4-FFF2-40B4-BE49-F238E27FC236}">
                <a16:creationId xmlns:a16="http://schemas.microsoft.com/office/drawing/2014/main" id="{5DC787A1-4890-4BF0-AA41-7E5B60076E02}"/>
              </a:ext>
            </a:extLst>
          </p:cNvPr>
          <p:cNvSpPr>
            <a:spLocks noGrp="1"/>
          </p:cNvSpPr>
          <p:nvPr>
            <p:ph type="pic" sz="quarter" idx="19" hasCustomPrompt="1"/>
          </p:nvPr>
        </p:nvSpPr>
        <p:spPr>
          <a:xfrm>
            <a:off x="6191825" y="1762124"/>
            <a:ext cx="5076175" cy="3672000"/>
          </a:xfrm>
          <a:solidFill>
            <a:schemeClr val="bg1">
              <a:lumMod val="85000"/>
            </a:schemeClr>
          </a:solidFill>
        </p:spPr>
        <p:txBody>
          <a:bodyPr tIns="2232000"/>
          <a:lstStyle>
            <a:lvl1pPr marL="0" indent="0" algn="ctr">
              <a:buNone/>
              <a:defRPr sz="1400">
                <a:solidFill>
                  <a:schemeClr val="bg2">
                    <a:lumMod val="50000"/>
                  </a:schemeClr>
                </a:solidFill>
              </a:defRPr>
            </a:lvl1pPr>
          </a:lstStyle>
          <a:p>
            <a:r>
              <a:rPr lang="nl-NL"/>
              <a:t>Selecteer afbeelding</a:t>
            </a:r>
            <a:endParaRPr lang="nl-NL" dirty="0"/>
          </a:p>
        </p:txBody>
      </p:sp>
      <p:sp>
        <p:nvSpPr>
          <p:cNvPr id="12" name="Tijdelijke aanduiding voor afbeelding 65">
            <a:extLst>
              <a:ext uri="{FF2B5EF4-FFF2-40B4-BE49-F238E27FC236}">
                <a16:creationId xmlns:a16="http://schemas.microsoft.com/office/drawing/2014/main" id="{EDBE72E1-58EC-4D21-8ED2-E841E797C72A}"/>
              </a:ext>
            </a:extLst>
          </p:cNvPr>
          <p:cNvSpPr>
            <a:spLocks noGrp="1"/>
          </p:cNvSpPr>
          <p:nvPr>
            <p:ph type="pic" sz="quarter" idx="20" hasCustomPrompt="1"/>
          </p:nvPr>
        </p:nvSpPr>
        <p:spPr>
          <a:xfrm>
            <a:off x="755650" y="1762125"/>
            <a:ext cx="5076175" cy="3672000"/>
          </a:xfrm>
          <a:solidFill>
            <a:schemeClr val="bg1">
              <a:lumMod val="85000"/>
            </a:schemeClr>
          </a:solidFill>
        </p:spPr>
        <p:txBody>
          <a:bodyPr tIns="2232000"/>
          <a:lstStyle>
            <a:lvl1pPr marL="0" indent="0" algn="ctr">
              <a:buNone/>
              <a:defRPr sz="1400">
                <a:solidFill>
                  <a:schemeClr val="bg2">
                    <a:lumMod val="50000"/>
                  </a:schemeClr>
                </a:solidFill>
              </a:defRPr>
            </a:lvl1pPr>
          </a:lstStyle>
          <a:p>
            <a:r>
              <a:rPr lang="nl-NL"/>
              <a:t>Selecteer afbeelding</a:t>
            </a:r>
            <a:endParaRPr lang="nl-NL" dirty="0"/>
          </a:p>
        </p:txBody>
      </p:sp>
      <p:sp>
        <p:nvSpPr>
          <p:cNvPr id="9" name="Tijdelijke aanduiding voor tekst 8">
            <a:extLst>
              <a:ext uri="{FF2B5EF4-FFF2-40B4-BE49-F238E27FC236}">
                <a16:creationId xmlns:a16="http://schemas.microsoft.com/office/drawing/2014/main" id="{DBA627D8-56BE-457D-A071-CDAF51FC7B7E}"/>
              </a:ext>
            </a:extLst>
          </p:cNvPr>
          <p:cNvSpPr>
            <a:spLocks noGrp="1"/>
          </p:cNvSpPr>
          <p:nvPr>
            <p:ph type="body" sz="quarter" idx="21"/>
          </p:nvPr>
        </p:nvSpPr>
        <p:spPr>
          <a:xfrm>
            <a:off x="755650" y="5724001"/>
            <a:ext cx="5076175" cy="360888"/>
          </a:xfrm>
        </p:spPr>
        <p:txBody>
          <a:bodyPr>
            <a:noAutofit/>
          </a:bodyPr>
          <a:lstStyle>
            <a:lvl1pPr marL="0" indent="0">
              <a:spcBef>
                <a:spcPts val="0"/>
              </a:spcBef>
              <a:buNone/>
              <a:defRPr sz="1200"/>
            </a:lvl1pPr>
            <a:lvl2pPr>
              <a:defRPr sz="1200"/>
            </a:lvl2pPr>
            <a:lvl3pPr>
              <a:defRPr sz="1200"/>
            </a:lvl3pPr>
            <a:lvl4pPr>
              <a:defRPr sz="1200"/>
            </a:lvl4pPr>
            <a:lvl5pPr>
              <a:defRPr sz="1200"/>
            </a:lvl5pPr>
          </a:lstStyle>
          <a:p>
            <a:pPr lvl="0"/>
            <a:r>
              <a:rPr lang="en-US"/>
              <a:t>Click to edit Master text styles</a:t>
            </a:r>
          </a:p>
        </p:txBody>
      </p:sp>
      <p:sp>
        <p:nvSpPr>
          <p:cNvPr id="13" name="Tijdelijke aanduiding voor tekst 8">
            <a:extLst>
              <a:ext uri="{FF2B5EF4-FFF2-40B4-BE49-F238E27FC236}">
                <a16:creationId xmlns:a16="http://schemas.microsoft.com/office/drawing/2014/main" id="{B5530F62-171F-4B44-ACAA-AC786B92F20F}"/>
              </a:ext>
            </a:extLst>
          </p:cNvPr>
          <p:cNvSpPr>
            <a:spLocks noGrp="1"/>
          </p:cNvSpPr>
          <p:nvPr>
            <p:ph type="body" sz="quarter" idx="22"/>
          </p:nvPr>
        </p:nvSpPr>
        <p:spPr>
          <a:xfrm>
            <a:off x="6191825" y="5724000"/>
            <a:ext cx="5076175" cy="360888"/>
          </a:xfrm>
        </p:spPr>
        <p:txBody>
          <a:bodyPr>
            <a:noAutofit/>
          </a:bodyPr>
          <a:lstStyle>
            <a:lvl1pPr marL="0" indent="0">
              <a:spcBef>
                <a:spcPts val="0"/>
              </a:spcBef>
              <a:buNone/>
              <a:defRPr sz="1200"/>
            </a:lvl1pPr>
            <a:lvl2pPr>
              <a:defRPr sz="1200"/>
            </a:lvl2pPr>
            <a:lvl3pPr>
              <a:defRPr sz="1200"/>
            </a:lvl3pPr>
            <a:lvl4pPr>
              <a:defRPr sz="1200"/>
            </a:lvl4pPr>
            <a:lvl5pPr>
              <a:defRPr sz="1200"/>
            </a:lvl5pPr>
          </a:lstStyle>
          <a:p>
            <a:pPr lvl="0"/>
            <a:r>
              <a:rPr lang="en-US"/>
              <a:t>Click to edit Master text styles</a:t>
            </a:r>
          </a:p>
        </p:txBody>
      </p:sp>
    </p:spTree>
    <p:extLst>
      <p:ext uri="{BB962C8B-B14F-4D97-AF65-F5344CB8AC3E}">
        <p14:creationId xmlns:p14="http://schemas.microsoft.com/office/powerpoint/2010/main" val="427051189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er afbeelding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B7026-F689-47F3-A380-2937BF2630EA}"/>
              </a:ext>
            </a:extLst>
          </p:cNvPr>
          <p:cNvSpPr>
            <a:spLocks noGrp="1"/>
          </p:cNvSpPr>
          <p:nvPr>
            <p:ph type="title"/>
          </p:nvPr>
        </p:nvSpPr>
        <p:spPr/>
        <p:txBody>
          <a:bodyPr/>
          <a:lstStyle/>
          <a:p>
            <a:r>
              <a:rPr lang="en-US"/>
              <a:t>Click to edit Master title style</a:t>
            </a:r>
            <a:endParaRPr lang="nl-NL"/>
          </a:p>
        </p:txBody>
      </p:sp>
      <p:sp>
        <p:nvSpPr>
          <p:cNvPr id="4" name="Tijdelijke aanduiding voor datum 3">
            <a:extLst>
              <a:ext uri="{FF2B5EF4-FFF2-40B4-BE49-F238E27FC236}">
                <a16:creationId xmlns:a16="http://schemas.microsoft.com/office/drawing/2014/main" id="{64E27E2C-1D1C-4583-BE92-667A3F59195E}"/>
              </a:ext>
            </a:extLst>
          </p:cNvPr>
          <p:cNvSpPr>
            <a:spLocks noGrp="1"/>
          </p:cNvSpPr>
          <p:nvPr>
            <p:ph type="dt" sz="half" idx="10"/>
          </p:nvPr>
        </p:nvSpPr>
        <p:spPr/>
        <p:txBody>
          <a:bodyPr/>
          <a:lstStyle/>
          <a:p>
            <a:endParaRPr lang="nl-NL"/>
          </a:p>
        </p:txBody>
      </p:sp>
      <p:sp>
        <p:nvSpPr>
          <p:cNvPr id="5" name="Tijdelijke aanduiding voor voettekst 4">
            <a:extLst>
              <a:ext uri="{FF2B5EF4-FFF2-40B4-BE49-F238E27FC236}">
                <a16:creationId xmlns:a16="http://schemas.microsoft.com/office/drawing/2014/main" id="{C5975139-6F7D-413F-A27C-C9F0FF41A9D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544E85F-82EE-4EE8-932D-1F60D0238F40}"/>
              </a:ext>
            </a:extLst>
          </p:cNvPr>
          <p:cNvSpPr>
            <a:spLocks noGrp="1"/>
          </p:cNvSpPr>
          <p:nvPr>
            <p:ph type="sldNum" sz="quarter" idx="12"/>
          </p:nvPr>
        </p:nvSpPr>
        <p:spPr/>
        <p:txBody>
          <a:bodyPr/>
          <a:lstStyle/>
          <a:p>
            <a:fld id="{F42B3F14-D836-496B-80A2-23BE75BD68CB}" type="slidenum">
              <a:rPr lang="nl-NL" smtClean="0"/>
              <a:t>‹#›</a:t>
            </a:fld>
            <a:endParaRPr lang="nl-NL"/>
          </a:p>
        </p:txBody>
      </p:sp>
      <p:sp>
        <p:nvSpPr>
          <p:cNvPr id="12" name="Tijdelijke aanduiding voor afbeelding 65">
            <a:extLst>
              <a:ext uri="{FF2B5EF4-FFF2-40B4-BE49-F238E27FC236}">
                <a16:creationId xmlns:a16="http://schemas.microsoft.com/office/drawing/2014/main" id="{EDBE72E1-58EC-4D21-8ED2-E841E797C72A}"/>
              </a:ext>
            </a:extLst>
          </p:cNvPr>
          <p:cNvSpPr>
            <a:spLocks noGrp="1"/>
          </p:cNvSpPr>
          <p:nvPr>
            <p:ph type="pic" sz="quarter" idx="20" hasCustomPrompt="1"/>
          </p:nvPr>
        </p:nvSpPr>
        <p:spPr>
          <a:xfrm>
            <a:off x="755650" y="1762125"/>
            <a:ext cx="2412087" cy="3060000"/>
          </a:xfrm>
          <a:solidFill>
            <a:schemeClr val="bg1">
              <a:lumMod val="85000"/>
            </a:schemeClr>
          </a:solidFill>
        </p:spPr>
        <p:txBody>
          <a:bodyPr tIns="2016000">
            <a:normAutofit/>
          </a:bodyPr>
          <a:lstStyle>
            <a:lvl1pPr marL="0" indent="0" algn="ctr">
              <a:buNone/>
              <a:defRPr sz="1400">
                <a:solidFill>
                  <a:schemeClr val="bg2">
                    <a:lumMod val="50000"/>
                  </a:schemeClr>
                </a:solidFill>
              </a:defRPr>
            </a:lvl1pPr>
          </a:lstStyle>
          <a:p>
            <a:r>
              <a:rPr lang="nl-NL" dirty="0"/>
              <a:t>Selecteer afbeelding</a:t>
            </a:r>
          </a:p>
        </p:txBody>
      </p:sp>
      <p:sp>
        <p:nvSpPr>
          <p:cNvPr id="9" name="Tijdelijke aanduiding voor tekst 8">
            <a:extLst>
              <a:ext uri="{FF2B5EF4-FFF2-40B4-BE49-F238E27FC236}">
                <a16:creationId xmlns:a16="http://schemas.microsoft.com/office/drawing/2014/main" id="{DBA627D8-56BE-457D-A071-CDAF51FC7B7E}"/>
              </a:ext>
            </a:extLst>
          </p:cNvPr>
          <p:cNvSpPr>
            <a:spLocks noGrp="1"/>
          </p:cNvSpPr>
          <p:nvPr>
            <p:ph type="body" sz="quarter" idx="21"/>
          </p:nvPr>
        </p:nvSpPr>
        <p:spPr>
          <a:xfrm>
            <a:off x="755650" y="5053085"/>
            <a:ext cx="2412087" cy="1031626"/>
          </a:xfrm>
        </p:spPr>
        <p:txBody>
          <a:bodyPr>
            <a:noAutofit/>
          </a:bodyPr>
          <a:lstStyle>
            <a:lvl1pPr marL="0" indent="0">
              <a:spcBef>
                <a:spcPts val="0"/>
              </a:spcBef>
              <a:buNone/>
              <a:defRPr sz="1200"/>
            </a:lvl1pPr>
            <a:lvl2pPr>
              <a:defRPr sz="1200"/>
            </a:lvl2pPr>
            <a:lvl3pPr>
              <a:defRPr sz="1200"/>
            </a:lvl3pPr>
            <a:lvl4pPr>
              <a:defRPr sz="1200"/>
            </a:lvl4pPr>
            <a:lvl5pPr>
              <a:defRPr sz="1200"/>
            </a:lvl5pPr>
          </a:lstStyle>
          <a:p>
            <a:pPr lvl="0"/>
            <a:r>
              <a:rPr lang="en-US"/>
              <a:t>Click to edit Master text styles</a:t>
            </a:r>
          </a:p>
        </p:txBody>
      </p:sp>
      <p:sp>
        <p:nvSpPr>
          <p:cNvPr id="14" name="Tijdelijke aanduiding voor afbeelding 65">
            <a:extLst>
              <a:ext uri="{FF2B5EF4-FFF2-40B4-BE49-F238E27FC236}">
                <a16:creationId xmlns:a16="http://schemas.microsoft.com/office/drawing/2014/main" id="{61FC5BFF-809B-4D7D-AC0F-5D7B92535F04}"/>
              </a:ext>
            </a:extLst>
          </p:cNvPr>
          <p:cNvSpPr>
            <a:spLocks noGrp="1"/>
          </p:cNvSpPr>
          <p:nvPr>
            <p:ph type="pic" sz="quarter" idx="23" hasCustomPrompt="1"/>
          </p:nvPr>
        </p:nvSpPr>
        <p:spPr>
          <a:xfrm>
            <a:off x="3455737" y="1762125"/>
            <a:ext cx="2412087" cy="3060000"/>
          </a:xfrm>
          <a:solidFill>
            <a:schemeClr val="bg1">
              <a:lumMod val="85000"/>
            </a:schemeClr>
          </a:solidFill>
        </p:spPr>
        <p:txBody>
          <a:bodyPr tIns="2016000">
            <a:normAutofit/>
          </a:bodyPr>
          <a:lstStyle>
            <a:lvl1pPr marL="0" indent="0" algn="ctr">
              <a:buNone/>
              <a:defRPr sz="1400">
                <a:solidFill>
                  <a:schemeClr val="bg2">
                    <a:lumMod val="50000"/>
                  </a:schemeClr>
                </a:solidFill>
              </a:defRPr>
            </a:lvl1pPr>
          </a:lstStyle>
          <a:p>
            <a:r>
              <a:rPr lang="nl-NL"/>
              <a:t>Selecteer afbeelding</a:t>
            </a:r>
            <a:endParaRPr lang="nl-NL" dirty="0"/>
          </a:p>
        </p:txBody>
      </p:sp>
      <p:sp>
        <p:nvSpPr>
          <p:cNvPr id="15" name="Tijdelijke aanduiding voor afbeelding 65">
            <a:extLst>
              <a:ext uri="{FF2B5EF4-FFF2-40B4-BE49-F238E27FC236}">
                <a16:creationId xmlns:a16="http://schemas.microsoft.com/office/drawing/2014/main" id="{F51408D9-846A-496F-B660-9763E7E9FC9C}"/>
              </a:ext>
            </a:extLst>
          </p:cNvPr>
          <p:cNvSpPr>
            <a:spLocks noGrp="1"/>
          </p:cNvSpPr>
          <p:nvPr>
            <p:ph type="pic" sz="quarter" idx="24" hasCustomPrompt="1"/>
          </p:nvPr>
        </p:nvSpPr>
        <p:spPr>
          <a:xfrm>
            <a:off x="8855911" y="1762125"/>
            <a:ext cx="2412087" cy="3060000"/>
          </a:xfrm>
          <a:solidFill>
            <a:schemeClr val="bg1">
              <a:lumMod val="85000"/>
            </a:schemeClr>
          </a:solidFill>
        </p:spPr>
        <p:txBody>
          <a:bodyPr tIns="2016000">
            <a:normAutofit/>
          </a:bodyPr>
          <a:lstStyle>
            <a:lvl1pPr marL="0" indent="0" algn="ctr">
              <a:buNone/>
              <a:defRPr sz="1400">
                <a:solidFill>
                  <a:schemeClr val="bg2">
                    <a:lumMod val="50000"/>
                  </a:schemeClr>
                </a:solidFill>
              </a:defRPr>
            </a:lvl1pPr>
          </a:lstStyle>
          <a:p>
            <a:r>
              <a:rPr lang="nl-NL"/>
              <a:t>Selecteer afbeelding</a:t>
            </a:r>
            <a:endParaRPr lang="nl-NL" dirty="0"/>
          </a:p>
        </p:txBody>
      </p:sp>
      <p:sp>
        <p:nvSpPr>
          <p:cNvPr id="16" name="Tijdelijke aanduiding voor afbeelding 65">
            <a:extLst>
              <a:ext uri="{FF2B5EF4-FFF2-40B4-BE49-F238E27FC236}">
                <a16:creationId xmlns:a16="http://schemas.microsoft.com/office/drawing/2014/main" id="{B1122521-F62D-48C8-B637-D4F270289642}"/>
              </a:ext>
            </a:extLst>
          </p:cNvPr>
          <p:cNvSpPr>
            <a:spLocks noGrp="1"/>
          </p:cNvSpPr>
          <p:nvPr>
            <p:ph type="pic" sz="quarter" idx="25" hasCustomPrompt="1"/>
          </p:nvPr>
        </p:nvSpPr>
        <p:spPr>
          <a:xfrm>
            <a:off x="6155824" y="1762125"/>
            <a:ext cx="2412087" cy="3060000"/>
          </a:xfrm>
          <a:solidFill>
            <a:schemeClr val="bg1">
              <a:lumMod val="85000"/>
            </a:schemeClr>
          </a:solidFill>
        </p:spPr>
        <p:txBody>
          <a:bodyPr tIns="2016000">
            <a:normAutofit/>
          </a:bodyPr>
          <a:lstStyle>
            <a:lvl1pPr marL="0" indent="0" algn="ctr">
              <a:buNone/>
              <a:defRPr sz="1400">
                <a:solidFill>
                  <a:schemeClr val="bg2">
                    <a:lumMod val="50000"/>
                  </a:schemeClr>
                </a:solidFill>
              </a:defRPr>
            </a:lvl1pPr>
          </a:lstStyle>
          <a:p>
            <a:r>
              <a:rPr lang="nl-NL"/>
              <a:t>Selecteer afbeelding</a:t>
            </a:r>
            <a:endParaRPr lang="nl-NL" dirty="0"/>
          </a:p>
        </p:txBody>
      </p:sp>
      <p:sp>
        <p:nvSpPr>
          <p:cNvPr id="17" name="Tijdelijke aanduiding voor tekst 8">
            <a:extLst>
              <a:ext uri="{FF2B5EF4-FFF2-40B4-BE49-F238E27FC236}">
                <a16:creationId xmlns:a16="http://schemas.microsoft.com/office/drawing/2014/main" id="{650134BB-B103-4668-BCD7-561087B391F6}"/>
              </a:ext>
            </a:extLst>
          </p:cNvPr>
          <p:cNvSpPr>
            <a:spLocks noGrp="1"/>
          </p:cNvSpPr>
          <p:nvPr>
            <p:ph type="body" sz="quarter" idx="26"/>
          </p:nvPr>
        </p:nvSpPr>
        <p:spPr>
          <a:xfrm>
            <a:off x="3455737" y="5053085"/>
            <a:ext cx="2412087" cy="1031626"/>
          </a:xfrm>
        </p:spPr>
        <p:txBody>
          <a:bodyPr>
            <a:noAutofit/>
          </a:bodyPr>
          <a:lstStyle>
            <a:lvl1pPr marL="0" indent="0">
              <a:spcBef>
                <a:spcPts val="0"/>
              </a:spcBef>
              <a:buNone/>
              <a:defRPr sz="1200"/>
            </a:lvl1pPr>
            <a:lvl2pPr>
              <a:defRPr sz="1200"/>
            </a:lvl2pPr>
            <a:lvl3pPr>
              <a:defRPr sz="1200"/>
            </a:lvl3pPr>
            <a:lvl4pPr>
              <a:defRPr sz="1200"/>
            </a:lvl4pPr>
            <a:lvl5pPr>
              <a:defRPr sz="1200"/>
            </a:lvl5pPr>
          </a:lstStyle>
          <a:p>
            <a:pPr lvl="0"/>
            <a:r>
              <a:rPr lang="en-US"/>
              <a:t>Click to edit Master text styles</a:t>
            </a:r>
          </a:p>
        </p:txBody>
      </p:sp>
      <p:sp>
        <p:nvSpPr>
          <p:cNvPr id="18" name="Tijdelijke aanduiding voor tekst 8">
            <a:extLst>
              <a:ext uri="{FF2B5EF4-FFF2-40B4-BE49-F238E27FC236}">
                <a16:creationId xmlns:a16="http://schemas.microsoft.com/office/drawing/2014/main" id="{545B6CBB-4649-4D2E-B29A-C3F6E02090CE}"/>
              </a:ext>
            </a:extLst>
          </p:cNvPr>
          <p:cNvSpPr>
            <a:spLocks noGrp="1"/>
          </p:cNvSpPr>
          <p:nvPr>
            <p:ph type="body" sz="quarter" idx="27"/>
          </p:nvPr>
        </p:nvSpPr>
        <p:spPr>
          <a:xfrm>
            <a:off x="6155824" y="5053085"/>
            <a:ext cx="2412087" cy="1031626"/>
          </a:xfrm>
        </p:spPr>
        <p:txBody>
          <a:bodyPr>
            <a:noAutofit/>
          </a:bodyPr>
          <a:lstStyle>
            <a:lvl1pPr marL="0" indent="0">
              <a:spcBef>
                <a:spcPts val="0"/>
              </a:spcBef>
              <a:buNone/>
              <a:defRPr sz="1200"/>
            </a:lvl1pPr>
            <a:lvl2pPr>
              <a:defRPr sz="1200"/>
            </a:lvl2pPr>
            <a:lvl3pPr>
              <a:defRPr sz="1200"/>
            </a:lvl3pPr>
            <a:lvl4pPr>
              <a:defRPr sz="1200"/>
            </a:lvl4pPr>
            <a:lvl5pPr>
              <a:defRPr sz="1200"/>
            </a:lvl5pPr>
          </a:lstStyle>
          <a:p>
            <a:pPr lvl="0"/>
            <a:r>
              <a:rPr lang="en-US"/>
              <a:t>Click to edit Master text styles</a:t>
            </a:r>
          </a:p>
        </p:txBody>
      </p:sp>
      <p:sp>
        <p:nvSpPr>
          <p:cNvPr id="19" name="Tijdelijke aanduiding voor tekst 8">
            <a:extLst>
              <a:ext uri="{FF2B5EF4-FFF2-40B4-BE49-F238E27FC236}">
                <a16:creationId xmlns:a16="http://schemas.microsoft.com/office/drawing/2014/main" id="{9D1568BF-DD59-4BEE-A218-1B34F1C6B382}"/>
              </a:ext>
            </a:extLst>
          </p:cNvPr>
          <p:cNvSpPr>
            <a:spLocks noGrp="1"/>
          </p:cNvSpPr>
          <p:nvPr>
            <p:ph type="body" sz="quarter" idx="28"/>
          </p:nvPr>
        </p:nvSpPr>
        <p:spPr>
          <a:xfrm>
            <a:off x="8855911" y="5053085"/>
            <a:ext cx="2412087" cy="1031626"/>
          </a:xfrm>
        </p:spPr>
        <p:txBody>
          <a:bodyPr>
            <a:noAutofit/>
          </a:bodyPr>
          <a:lstStyle>
            <a:lvl1pPr marL="0" indent="0">
              <a:spcBef>
                <a:spcPts val="0"/>
              </a:spcBef>
              <a:buNone/>
              <a:defRPr sz="1200"/>
            </a:lvl1pPr>
            <a:lvl2pPr>
              <a:defRPr sz="1200"/>
            </a:lvl2pPr>
            <a:lvl3pPr>
              <a:defRPr sz="1200"/>
            </a:lvl3pPr>
            <a:lvl4pPr>
              <a:defRPr sz="1200"/>
            </a:lvl4pPr>
            <a:lvl5pPr>
              <a:defRPr sz="1200"/>
            </a:lvl5pPr>
          </a:lstStyle>
          <a:p>
            <a:pPr lvl="0"/>
            <a:r>
              <a:rPr lang="en-US"/>
              <a:t>Click to edit Master text styles</a:t>
            </a:r>
          </a:p>
        </p:txBody>
      </p:sp>
    </p:spTree>
    <p:extLst>
      <p:ext uri="{BB962C8B-B14F-4D97-AF65-F5344CB8AC3E}">
        <p14:creationId xmlns:p14="http://schemas.microsoft.com/office/powerpoint/2010/main" val="342450455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en afbeeld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B7026-F689-47F3-A380-2937BF2630EA}"/>
              </a:ext>
            </a:extLst>
          </p:cNvPr>
          <p:cNvSpPr>
            <a:spLocks noGrp="1"/>
          </p:cNvSpPr>
          <p:nvPr>
            <p:ph type="title"/>
          </p:nvPr>
        </p:nvSpPr>
        <p:spPr/>
        <p:txBody>
          <a:bodyPr/>
          <a:lstStyle/>
          <a:p>
            <a:r>
              <a:rPr lang="en-US"/>
              <a:t>Click to edit Master title style</a:t>
            </a:r>
            <a:endParaRPr lang="nl-NL"/>
          </a:p>
        </p:txBody>
      </p:sp>
      <p:sp>
        <p:nvSpPr>
          <p:cNvPr id="4" name="Tijdelijke aanduiding voor datum 3">
            <a:extLst>
              <a:ext uri="{FF2B5EF4-FFF2-40B4-BE49-F238E27FC236}">
                <a16:creationId xmlns:a16="http://schemas.microsoft.com/office/drawing/2014/main" id="{64E27E2C-1D1C-4583-BE92-667A3F59195E}"/>
              </a:ext>
            </a:extLst>
          </p:cNvPr>
          <p:cNvSpPr>
            <a:spLocks noGrp="1"/>
          </p:cNvSpPr>
          <p:nvPr>
            <p:ph type="dt" sz="half" idx="10"/>
          </p:nvPr>
        </p:nvSpPr>
        <p:spPr/>
        <p:txBody>
          <a:bodyPr/>
          <a:lstStyle/>
          <a:p>
            <a:endParaRPr lang="nl-NL"/>
          </a:p>
        </p:txBody>
      </p:sp>
      <p:sp>
        <p:nvSpPr>
          <p:cNvPr id="5" name="Tijdelijke aanduiding voor voettekst 4">
            <a:extLst>
              <a:ext uri="{FF2B5EF4-FFF2-40B4-BE49-F238E27FC236}">
                <a16:creationId xmlns:a16="http://schemas.microsoft.com/office/drawing/2014/main" id="{C5975139-6F7D-413F-A27C-C9F0FF41A9D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544E85F-82EE-4EE8-932D-1F60D0238F40}"/>
              </a:ext>
            </a:extLst>
          </p:cNvPr>
          <p:cNvSpPr>
            <a:spLocks noGrp="1"/>
          </p:cNvSpPr>
          <p:nvPr>
            <p:ph type="sldNum" sz="quarter" idx="12"/>
          </p:nvPr>
        </p:nvSpPr>
        <p:spPr/>
        <p:txBody>
          <a:bodyPr/>
          <a:lstStyle/>
          <a:p>
            <a:fld id="{F42B3F14-D836-496B-80A2-23BE75BD68CB}" type="slidenum">
              <a:rPr lang="nl-NL" smtClean="0"/>
              <a:t>‹#›</a:t>
            </a:fld>
            <a:endParaRPr lang="nl-NL"/>
          </a:p>
        </p:txBody>
      </p:sp>
      <p:sp>
        <p:nvSpPr>
          <p:cNvPr id="11" name="Tijdelijke aanduiding voor afbeelding 65">
            <a:extLst>
              <a:ext uri="{FF2B5EF4-FFF2-40B4-BE49-F238E27FC236}">
                <a16:creationId xmlns:a16="http://schemas.microsoft.com/office/drawing/2014/main" id="{5DC787A1-4890-4BF0-AA41-7E5B60076E02}"/>
              </a:ext>
            </a:extLst>
          </p:cNvPr>
          <p:cNvSpPr>
            <a:spLocks noGrp="1"/>
          </p:cNvSpPr>
          <p:nvPr>
            <p:ph type="pic" sz="quarter" idx="19" hasCustomPrompt="1"/>
          </p:nvPr>
        </p:nvSpPr>
        <p:spPr>
          <a:xfrm>
            <a:off x="755650" y="1768763"/>
            <a:ext cx="10512348" cy="4320000"/>
          </a:xfrm>
          <a:solidFill>
            <a:schemeClr val="bg1">
              <a:lumMod val="85000"/>
            </a:schemeClr>
          </a:solidFill>
        </p:spPr>
        <p:txBody>
          <a:bodyPr tIns="2520000"/>
          <a:lstStyle>
            <a:lvl1pPr marL="0" indent="0" algn="ctr">
              <a:buNone/>
              <a:defRPr sz="1400">
                <a:solidFill>
                  <a:schemeClr val="bg2">
                    <a:lumMod val="50000"/>
                  </a:schemeClr>
                </a:solidFill>
              </a:defRPr>
            </a:lvl1pPr>
          </a:lstStyle>
          <a:p>
            <a:r>
              <a:rPr lang="nl-NL"/>
              <a:t>Selecteer afbeelding</a:t>
            </a:r>
            <a:endParaRPr lang="nl-NL" dirty="0"/>
          </a:p>
        </p:txBody>
      </p:sp>
    </p:spTree>
    <p:extLst>
      <p:ext uri="{BB962C8B-B14F-4D97-AF65-F5344CB8AC3E}">
        <p14:creationId xmlns:p14="http://schemas.microsoft.com/office/powerpoint/2010/main" val="4062278579"/>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volle breedte">
    <p:spTree>
      <p:nvGrpSpPr>
        <p:cNvPr id="1" name=""/>
        <p:cNvGrpSpPr/>
        <p:nvPr/>
      </p:nvGrpSpPr>
      <p:grpSpPr>
        <a:xfrm>
          <a:off x="0" y="0"/>
          <a:ext cx="0" cy="0"/>
          <a:chOff x="0" y="0"/>
          <a:chExt cx="0" cy="0"/>
        </a:xfrm>
      </p:grpSpPr>
      <p:sp>
        <p:nvSpPr>
          <p:cNvPr id="11" name="Tijdelijke aanduiding voor afbeelding 65">
            <a:extLst>
              <a:ext uri="{FF2B5EF4-FFF2-40B4-BE49-F238E27FC236}">
                <a16:creationId xmlns:a16="http://schemas.microsoft.com/office/drawing/2014/main" id="{5DC787A1-4890-4BF0-AA41-7E5B60076E02}"/>
              </a:ext>
            </a:extLst>
          </p:cNvPr>
          <p:cNvSpPr>
            <a:spLocks noGrp="1"/>
          </p:cNvSpPr>
          <p:nvPr>
            <p:ph type="pic" sz="quarter" idx="19" hasCustomPrompt="1"/>
          </p:nvPr>
        </p:nvSpPr>
        <p:spPr>
          <a:xfrm>
            <a:off x="0" y="0"/>
            <a:ext cx="11743163" cy="6858000"/>
          </a:xfrm>
          <a:solidFill>
            <a:schemeClr val="bg1">
              <a:lumMod val="85000"/>
            </a:schemeClr>
          </a:solidFill>
        </p:spPr>
        <p:txBody>
          <a:bodyPr tIns="3780000">
            <a:normAutofit/>
          </a:bodyPr>
          <a:lstStyle>
            <a:lvl1pPr marL="0" indent="0" algn="ctr">
              <a:buNone/>
              <a:defRPr sz="1800">
                <a:solidFill>
                  <a:schemeClr val="bg2">
                    <a:lumMod val="50000"/>
                  </a:schemeClr>
                </a:solidFill>
              </a:defRPr>
            </a:lvl1pPr>
          </a:lstStyle>
          <a:p>
            <a:r>
              <a:rPr lang="nl-NL"/>
              <a:t>Selecteer afbeelding</a:t>
            </a:r>
            <a:endParaRPr lang="nl-NL" dirty="0"/>
          </a:p>
        </p:txBody>
      </p:sp>
      <p:sp>
        <p:nvSpPr>
          <p:cNvPr id="2" name="Titel 1">
            <a:extLst>
              <a:ext uri="{FF2B5EF4-FFF2-40B4-BE49-F238E27FC236}">
                <a16:creationId xmlns:a16="http://schemas.microsoft.com/office/drawing/2014/main" id="{8F6B7026-F689-47F3-A380-2937BF2630EA}"/>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nl-NL" dirty="0"/>
          </a:p>
        </p:txBody>
      </p:sp>
      <p:sp>
        <p:nvSpPr>
          <p:cNvPr id="4" name="Tijdelijke aanduiding voor datum 3">
            <a:extLst>
              <a:ext uri="{FF2B5EF4-FFF2-40B4-BE49-F238E27FC236}">
                <a16:creationId xmlns:a16="http://schemas.microsoft.com/office/drawing/2014/main" id="{64E27E2C-1D1C-4583-BE92-667A3F59195E}"/>
              </a:ext>
            </a:extLst>
          </p:cNvPr>
          <p:cNvSpPr>
            <a:spLocks noGrp="1"/>
          </p:cNvSpPr>
          <p:nvPr>
            <p:ph type="dt" sz="half" idx="10"/>
          </p:nvPr>
        </p:nvSpPr>
        <p:spPr/>
        <p:txBody>
          <a:bodyPr/>
          <a:lstStyle/>
          <a:p>
            <a:endParaRPr lang="nl-NL"/>
          </a:p>
        </p:txBody>
      </p:sp>
      <p:sp>
        <p:nvSpPr>
          <p:cNvPr id="5" name="Tijdelijke aanduiding voor voettekst 4">
            <a:extLst>
              <a:ext uri="{FF2B5EF4-FFF2-40B4-BE49-F238E27FC236}">
                <a16:creationId xmlns:a16="http://schemas.microsoft.com/office/drawing/2014/main" id="{C5975139-6F7D-413F-A27C-C9F0FF41A9D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544E85F-82EE-4EE8-932D-1F60D0238F40}"/>
              </a:ext>
            </a:extLst>
          </p:cNvPr>
          <p:cNvSpPr>
            <a:spLocks noGrp="1"/>
          </p:cNvSpPr>
          <p:nvPr>
            <p:ph type="sldNum" sz="quarter" idx="12"/>
          </p:nvPr>
        </p:nvSpPr>
        <p:spPr/>
        <p:txBody>
          <a:bodyPr/>
          <a:lstStyle/>
          <a:p>
            <a:fld id="{F42B3F14-D836-496B-80A2-23BE75BD68CB}" type="slidenum">
              <a:rPr lang="nl-NL" smtClean="0"/>
              <a:t>‹#›</a:t>
            </a:fld>
            <a:endParaRPr lang="nl-NL"/>
          </a:p>
        </p:txBody>
      </p:sp>
      <p:sp>
        <p:nvSpPr>
          <p:cNvPr id="8" name="Tijdelijke aanduiding voor tekst 61">
            <a:extLst>
              <a:ext uri="{FF2B5EF4-FFF2-40B4-BE49-F238E27FC236}">
                <a16:creationId xmlns:a16="http://schemas.microsoft.com/office/drawing/2014/main" id="{CAD4495B-AA1A-4F62-8627-35615163577C}"/>
              </a:ext>
            </a:extLst>
          </p:cNvPr>
          <p:cNvSpPr>
            <a:spLocks noGrp="1"/>
          </p:cNvSpPr>
          <p:nvPr>
            <p:ph type="body" sz="quarter" idx="18"/>
          </p:nvPr>
        </p:nvSpPr>
        <p:spPr>
          <a:xfrm>
            <a:off x="660752" y="6267443"/>
            <a:ext cx="1188000" cy="385200"/>
          </a:xfrm>
          <a:blipFill>
            <a:blip r:embed="rId2" cstate="print">
              <a:extLst>
                <a:ext uri="{28A0092B-C50C-407E-A947-70E740481C1C}">
                  <a14:useLocalDpi xmlns:a14="http://schemas.microsoft.com/office/drawing/2010/main"/>
                </a:ext>
              </a:extLst>
            </a:blip>
            <a:stretch>
              <a:fillRect/>
            </a:stretch>
          </a:blipFill>
        </p:spPr>
        <p:txBody>
          <a:bodyPr vert="horz" rIns="4284000"/>
          <a:lstStyle>
            <a:lvl1pPr marL="0" indent="0">
              <a:buNone/>
              <a:defRPr>
                <a:solidFill>
                  <a:srgbClr val="E6E6E6"/>
                </a:solidFill>
              </a:defRPr>
            </a:lvl1pPr>
          </a:lstStyle>
          <a:p>
            <a:pPr lvl="0"/>
            <a:r>
              <a:rPr lang="en-US"/>
              <a:t>Click to edit Master text styles</a:t>
            </a:r>
          </a:p>
        </p:txBody>
      </p:sp>
    </p:spTree>
    <p:extLst>
      <p:ext uri="{BB962C8B-B14F-4D97-AF65-F5344CB8AC3E}">
        <p14:creationId xmlns:p14="http://schemas.microsoft.com/office/powerpoint/2010/main" val="1805326340"/>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kst en afbeeldingstroo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B7026-F689-47F3-A380-2937BF2630EA}"/>
              </a:ext>
            </a:extLst>
          </p:cNvPr>
          <p:cNvSpPr>
            <a:spLocks noGrp="1"/>
          </p:cNvSpPr>
          <p:nvPr>
            <p:ph type="title"/>
          </p:nvPr>
        </p:nvSpPr>
        <p:spPr>
          <a:xfrm>
            <a:off x="756000" y="684000"/>
            <a:ext cx="7382169" cy="936000"/>
          </a:xfrm>
        </p:spPr>
        <p:txBody>
          <a:bodyPr/>
          <a:lstStyle/>
          <a:p>
            <a:r>
              <a:rPr lang="en-US"/>
              <a:t>Click to edit Master title style</a:t>
            </a:r>
            <a:endParaRPr lang="nl-NL" dirty="0"/>
          </a:p>
        </p:txBody>
      </p:sp>
      <p:sp>
        <p:nvSpPr>
          <p:cNvPr id="4" name="Tijdelijke aanduiding voor datum 3">
            <a:extLst>
              <a:ext uri="{FF2B5EF4-FFF2-40B4-BE49-F238E27FC236}">
                <a16:creationId xmlns:a16="http://schemas.microsoft.com/office/drawing/2014/main" id="{64E27E2C-1D1C-4583-BE92-667A3F59195E}"/>
              </a:ext>
            </a:extLst>
          </p:cNvPr>
          <p:cNvSpPr>
            <a:spLocks noGrp="1"/>
          </p:cNvSpPr>
          <p:nvPr>
            <p:ph type="dt" sz="half" idx="10"/>
          </p:nvPr>
        </p:nvSpPr>
        <p:spPr/>
        <p:txBody>
          <a:bodyPr/>
          <a:lstStyle/>
          <a:p>
            <a:endParaRPr lang="nl-NL"/>
          </a:p>
        </p:txBody>
      </p:sp>
      <p:sp>
        <p:nvSpPr>
          <p:cNvPr id="5" name="Tijdelijke aanduiding voor voettekst 4">
            <a:extLst>
              <a:ext uri="{FF2B5EF4-FFF2-40B4-BE49-F238E27FC236}">
                <a16:creationId xmlns:a16="http://schemas.microsoft.com/office/drawing/2014/main" id="{C5975139-6F7D-413F-A27C-C9F0FF41A9D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544E85F-82EE-4EE8-932D-1F60D0238F40}"/>
              </a:ext>
            </a:extLst>
          </p:cNvPr>
          <p:cNvSpPr>
            <a:spLocks noGrp="1"/>
          </p:cNvSpPr>
          <p:nvPr>
            <p:ph type="sldNum" sz="quarter" idx="12"/>
          </p:nvPr>
        </p:nvSpPr>
        <p:spPr/>
        <p:txBody>
          <a:bodyPr/>
          <a:lstStyle/>
          <a:p>
            <a:fld id="{F42B3F14-D836-496B-80A2-23BE75BD68CB}" type="slidenum">
              <a:rPr lang="nl-NL" smtClean="0"/>
              <a:t>‹#›</a:t>
            </a:fld>
            <a:endParaRPr lang="nl-NL"/>
          </a:p>
        </p:txBody>
      </p:sp>
      <p:sp>
        <p:nvSpPr>
          <p:cNvPr id="10" name="Tijdelijke aanduiding voor tekst 9">
            <a:extLst>
              <a:ext uri="{FF2B5EF4-FFF2-40B4-BE49-F238E27FC236}">
                <a16:creationId xmlns:a16="http://schemas.microsoft.com/office/drawing/2014/main" id="{A10D89D2-D66D-4843-A930-57BB92331B10}"/>
              </a:ext>
            </a:extLst>
          </p:cNvPr>
          <p:cNvSpPr>
            <a:spLocks noGrp="1"/>
          </p:cNvSpPr>
          <p:nvPr>
            <p:ph type="body" sz="quarter" idx="13"/>
          </p:nvPr>
        </p:nvSpPr>
        <p:spPr>
          <a:xfrm>
            <a:off x="755650" y="1762125"/>
            <a:ext cx="7020000" cy="4322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1" name="Tijdelijke aanduiding voor afbeelding 65">
            <a:extLst>
              <a:ext uri="{FF2B5EF4-FFF2-40B4-BE49-F238E27FC236}">
                <a16:creationId xmlns:a16="http://schemas.microsoft.com/office/drawing/2014/main" id="{5DC787A1-4890-4BF0-AA41-7E5B60076E02}"/>
              </a:ext>
            </a:extLst>
          </p:cNvPr>
          <p:cNvSpPr>
            <a:spLocks noGrp="1"/>
          </p:cNvSpPr>
          <p:nvPr>
            <p:ph type="pic" sz="quarter" idx="19" hasCustomPrompt="1"/>
          </p:nvPr>
        </p:nvSpPr>
        <p:spPr>
          <a:xfrm>
            <a:off x="8140700" y="857"/>
            <a:ext cx="3599932" cy="6857143"/>
          </a:xfrm>
          <a:solidFill>
            <a:schemeClr val="bg1">
              <a:lumMod val="85000"/>
            </a:schemeClr>
          </a:solidFill>
        </p:spPr>
        <p:txBody>
          <a:bodyPr tIns="3816000"/>
          <a:lstStyle>
            <a:lvl1pPr marL="0" indent="0" algn="ctr">
              <a:buNone/>
              <a:defRPr sz="1400">
                <a:solidFill>
                  <a:schemeClr val="bg2">
                    <a:lumMod val="50000"/>
                  </a:schemeClr>
                </a:solidFill>
              </a:defRPr>
            </a:lvl1pPr>
          </a:lstStyle>
          <a:p>
            <a:r>
              <a:rPr lang="nl-NL"/>
              <a:t>Selecteer afbeelding</a:t>
            </a:r>
            <a:endParaRPr lang="nl-NL" dirty="0"/>
          </a:p>
        </p:txBody>
      </p:sp>
    </p:spTree>
    <p:extLst>
      <p:ext uri="{BB962C8B-B14F-4D97-AF65-F5344CB8AC3E}">
        <p14:creationId xmlns:p14="http://schemas.microsoft.com/office/powerpoint/2010/main" val="251245374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 en afbeelding staan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B7026-F689-47F3-A380-2937BF2630EA}"/>
              </a:ext>
            </a:extLst>
          </p:cNvPr>
          <p:cNvSpPr>
            <a:spLocks noGrp="1"/>
          </p:cNvSpPr>
          <p:nvPr>
            <p:ph type="title"/>
          </p:nvPr>
        </p:nvSpPr>
        <p:spPr>
          <a:xfrm>
            <a:off x="756000" y="684000"/>
            <a:ext cx="5340000" cy="936000"/>
          </a:xfrm>
        </p:spPr>
        <p:txBody>
          <a:bodyPr/>
          <a:lstStyle/>
          <a:p>
            <a:r>
              <a:rPr lang="en-US"/>
              <a:t>Click to edit Master title style</a:t>
            </a:r>
            <a:endParaRPr lang="nl-NL" dirty="0"/>
          </a:p>
        </p:txBody>
      </p:sp>
      <p:sp>
        <p:nvSpPr>
          <p:cNvPr id="4" name="Tijdelijke aanduiding voor datum 3">
            <a:extLst>
              <a:ext uri="{FF2B5EF4-FFF2-40B4-BE49-F238E27FC236}">
                <a16:creationId xmlns:a16="http://schemas.microsoft.com/office/drawing/2014/main" id="{64E27E2C-1D1C-4583-BE92-667A3F59195E}"/>
              </a:ext>
            </a:extLst>
          </p:cNvPr>
          <p:cNvSpPr>
            <a:spLocks noGrp="1"/>
          </p:cNvSpPr>
          <p:nvPr>
            <p:ph type="dt" sz="half" idx="10"/>
          </p:nvPr>
        </p:nvSpPr>
        <p:spPr/>
        <p:txBody>
          <a:bodyPr/>
          <a:lstStyle/>
          <a:p>
            <a:endParaRPr lang="nl-NL"/>
          </a:p>
        </p:txBody>
      </p:sp>
      <p:sp>
        <p:nvSpPr>
          <p:cNvPr id="5" name="Tijdelijke aanduiding voor voettekst 4">
            <a:extLst>
              <a:ext uri="{FF2B5EF4-FFF2-40B4-BE49-F238E27FC236}">
                <a16:creationId xmlns:a16="http://schemas.microsoft.com/office/drawing/2014/main" id="{C5975139-6F7D-413F-A27C-C9F0FF41A9D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544E85F-82EE-4EE8-932D-1F60D0238F40}"/>
              </a:ext>
            </a:extLst>
          </p:cNvPr>
          <p:cNvSpPr>
            <a:spLocks noGrp="1"/>
          </p:cNvSpPr>
          <p:nvPr>
            <p:ph type="sldNum" sz="quarter" idx="12"/>
          </p:nvPr>
        </p:nvSpPr>
        <p:spPr/>
        <p:txBody>
          <a:bodyPr/>
          <a:lstStyle/>
          <a:p>
            <a:fld id="{F42B3F14-D836-496B-80A2-23BE75BD68CB}" type="slidenum">
              <a:rPr lang="nl-NL" smtClean="0"/>
              <a:t>‹#›</a:t>
            </a:fld>
            <a:endParaRPr lang="nl-NL"/>
          </a:p>
        </p:txBody>
      </p:sp>
      <p:sp>
        <p:nvSpPr>
          <p:cNvPr id="10" name="Tijdelijke aanduiding voor tekst 9">
            <a:extLst>
              <a:ext uri="{FF2B5EF4-FFF2-40B4-BE49-F238E27FC236}">
                <a16:creationId xmlns:a16="http://schemas.microsoft.com/office/drawing/2014/main" id="{A10D89D2-D66D-4843-A930-57BB92331B10}"/>
              </a:ext>
            </a:extLst>
          </p:cNvPr>
          <p:cNvSpPr>
            <a:spLocks noGrp="1"/>
          </p:cNvSpPr>
          <p:nvPr>
            <p:ph type="body" sz="quarter" idx="13"/>
          </p:nvPr>
        </p:nvSpPr>
        <p:spPr>
          <a:xfrm>
            <a:off x="755650" y="1762125"/>
            <a:ext cx="5220000" cy="4322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1" name="Tijdelijke aanduiding voor afbeelding 65">
            <a:extLst>
              <a:ext uri="{FF2B5EF4-FFF2-40B4-BE49-F238E27FC236}">
                <a16:creationId xmlns:a16="http://schemas.microsoft.com/office/drawing/2014/main" id="{5DC787A1-4890-4BF0-AA41-7E5B60076E02}"/>
              </a:ext>
            </a:extLst>
          </p:cNvPr>
          <p:cNvSpPr>
            <a:spLocks noGrp="1"/>
          </p:cNvSpPr>
          <p:nvPr>
            <p:ph type="pic" sz="quarter" idx="19" hasCustomPrompt="1"/>
          </p:nvPr>
        </p:nvSpPr>
        <p:spPr>
          <a:xfrm>
            <a:off x="6096000" y="857"/>
            <a:ext cx="5644632" cy="6857143"/>
          </a:xfrm>
          <a:solidFill>
            <a:schemeClr val="bg1">
              <a:lumMod val="85000"/>
            </a:schemeClr>
          </a:solidFill>
        </p:spPr>
        <p:txBody>
          <a:bodyPr tIns="3780000"/>
          <a:lstStyle>
            <a:lvl1pPr marL="0" indent="0" algn="ctr">
              <a:buNone/>
              <a:defRPr sz="1400">
                <a:solidFill>
                  <a:schemeClr val="bg2">
                    <a:lumMod val="50000"/>
                  </a:schemeClr>
                </a:solidFill>
              </a:defRPr>
            </a:lvl1pPr>
          </a:lstStyle>
          <a:p>
            <a:r>
              <a:rPr lang="nl-NL"/>
              <a:t>Selecteer afbeelding</a:t>
            </a:r>
            <a:endParaRPr lang="nl-NL" dirty="0"/>
          </a:p>
        </p:txBody>
      </p:sp>
    </p:spTree>
    <p:extLst>
      <p:ext uri="{BB962C8B-B14F-4D97-AF65-F5344CB8AC3E}">
        <p14:creationId xmlns:p14="http://schemas.microsoft.com/office/powerpoint/2010/main" val="3927402273"/>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fbeelding of logo overzich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9F2D50-CADF-4163-A029-8B9A0424B980}"/>
              </a:ext>
            </a:extLst>
          </p:cNvPr>
          <p:cNvSpPr>
            <a:spLocks noGrp="1"/>
          </p:cNvSpPr>
          <p:nvPr>
            <p:ph type="title"/>
          </p:nvPr>
        </p:nvSpPr>
        <p:spPr>
          <a:xfrm>
            <a:off x="756000" y="684000"/>
            <a:ext cx="10512000" cy="468000"/>
          </a:xfrm>
        </p:spPr>
        <p:txBody>
          <a:bodyPr/>
          <a:lstStyle/>
          <a:p>
            <a:r>
              <a:rPr lang="en-US"/>
              <a:t>Click to edit Master title style</a:t>
            </a:r>
            <a:endParaRPr lang="nl-NL" dirty="0"/>
          </a:p>
        </p:txBody>
      </p:sp>
      <p:sp>
        <p:nvSpPr>
          <p:cNvPr id="3" name="Tijdelijke aanduiding voor datum 2">
            <a:extLst>
              <a:ext uri="{FF2B5EF4-FFF2-40B4-BE49-F238E27FC236}">
                <a16:creationId xmlns:a16="http://schemas.microsoft.com/office/drawing/2014/main" id="{560EC3D4-D14B-4BCD-BF52-05BE98A993FB}"/>
              </a:ext>
            </a:extLst>
          </p:cNvPr>
          <p:cNvSpPr>
            <a:spLocks noGrp="1"/>
          </p:cNvSpPr>
          <p:nvPr>
            <p:ph type="dt" sz="half" idx="10"/>
          </p:nvPr>
        </p:nvSpPr>
        <p:spPr/>
        <p:txBody>
          <a:bodyPr/>
          <a:lstStyle/>
          <a:p>
            <a:endParaRPr lang="nl-NL" dirty="0"/>
          </a:p>
        </p:txBody>
      </p:sp>
      <p:sp>
        <p:nvSpPr>
          <p:cNvPr id="4" name="Tijdelijke aanduiding voor voettekst 3">
            <a:extLst>
              <a:ext uri="{FF2B5EF4-FFF2-40B4-BE49-F238E27FC236}">
                <a16:creationId xmlns:a16="http://schemas.microsoft.com/office/drawing/2014/main" id="{636323C5-92AF-4A0E-82DF-F4AB426B30A0}"/>
              </a:ext>
            </a:extLst>
          </p:cNvPr>
          <p:cNvSpPr>
            <a:spLocks noGrp="1"/>
          </p:cNvSpPr>
          <p:nvPr>
            <p:ph type="ftr" sz="quarter" idx="11"/>
          </p:nvPr>
        </p:nvSpPr>
        <p:spPr/>
        <p:txBody>
          <a:bodyPr/>
          <a:lstStyle/>
          <a:p>
            <a:endParaRPr lang="nl-NL" dirty="0"/>
          </a:p>
        </p:txBody>
      </p:sp>
      <p:sp>
        <p:nvSpPr>
          <p:cNvPr id="5" name="Tijdelijke aanduiding voor dianummer 4">
            <a:extLst>
              <a:ext uri="{FF2B5EF4-FFF2-40B4-BE49-F238E27FC236}">
                <a16:creationId xmlns:a16="http://schemas.microsoft.com/office/drawing/2014/main" id="{4FFE8BBA-2E99-4D96-8F25-2A98D038D13D}"/>
              </a:ext>
            </a:extLst>
          </p:cNvPr>
          <p:cNvSpPr>
            <a:spLocks noGrp="1"/>
          </p:cNvSpPr>
          <p:nvPr>
            <p:ph type="sldNum" sz="quarter" idx="12"/>
          </p:nvPr>
        </p:nvSpPr>
        <p:spPr/>
        <p:txBody>
          <a:bodyPr/>
          <a:lstStyle/>
          <a:p>
            <a:fld id="{F42B3F14-D836-496B-80A2-23BE75BD68CB}" type="slidenum">
              <a:rPr lang="nl-NL" smtClean="0"/>
              <a:pPr/>
              <a:t>‹#›</a:t>
            </a:fld>
            <a:endParaRPr lang="nl-NL" dirty="0"/>
          </a:p>
        </p:txBody>
      </p:sp>
      <p:sp>
        <p:nvSpPr>
          <p:cNvPr id="8" name="Tijdelijke aanduiding voor afbeelding 65">
            <a:extLst>
              <a:ext uri="{FF2B5EF4-FFF2-40B4-BE49-F238E27FC236}">
                <a16:creationId xmlns:a16="http://schemas.microsoft.com/office/drawing/2014/main" id="{2AF1D927-9FAE-49C1-9BD6-F1C4F8D7594F}"/>
              </a:ext>
            </a:extLst>
          </p:cNvPr>
          <p:cNvSpPr>
            <a:spLocks noGrp="1"/>
          </p:cNvSpPr>
          <p:nvPr>
            <p:ph type="pic" sz="quarter" idx="20" hasCustomPrompt="1"/>
          </p:nvPr>
        </p:nvSpPr>
        <p:spPr>
          <a:xfrm>
            <a:off x="755650" y="1768763"/>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9" name="Tijdelijke aanduiding voor afbeelding 65">
            <a:extLst>
              <a:ext uri="{FF2B5EF4-FFF2-40B4-BE49-F238E27FC236}">
                <a16:creationId xmlns:a16="http://schemas.microsoft.com/office/drawing/2014/main" id="{733ADF27-84E5-4C77-A414-7F0E4DA3DA94}"/>
              </a:ext>
            </a:extLst>
          </p:cNvPr>
          <p:cNvSpPr>
            <a:spLocks noGrp="1"/>
          </p:cNvSpPr>
          <p:nvPr>
            <p:ph type="pic" sz="quarter" idx="21" hasCustomPrompt="1"/>
          </p:nvPr>
        </p:nvSpPr>
        <p:spPr>
          <a:xfrm>
            <a:off x="2906724" y="1768763"/>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10" name="Tijdelijke aanduiding voor afbeelding 65">
            <a:extLst>
              <a:ext uri="{FF2B5EF4-FFF2-40B4-BE49-F238E27FC236}">
                <a16:creationId xmlns:a16="http://schemas.microsoft.com/office/drawing/2014/main" id="{1C857FC7-6D65-4C72-9D0F-581A48D07155}"/>
              </a:ext>
            </a:extLst>
          </p:cNvPr>
          <p:cNvSpPr>
            <a:spLocks noGrp="1"/>
          </p:cNvSpPr>
          <p:nvPr>
            <p:ph type="pic" sz="quarter" idx="22" hasCustomPrompt="1"/>
          </p:nvPr>
        </p:nvSpPr>
        <p:spPr>
          <a:xfrm>
            <a:off x="5057799" y="1768763"/>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11" name="Tijdelijke aanduiding voor afbeelding 65">
            <a:extLst>
              <a:ext uri="{FF2B5EF4-FFF2-40B4-BE49-F238E27FC236}">
                <a16:creationId xmlns:a16="http://schemas.microsoft.com/office/drawing/2014/main" id="{B765388F-978F-43F5-923F-85D826894A42}"/>
              </a:ext>
            </a:extLst>
          </p:cNvPr>
          <p:cNvSpPr>
            <a:spLocks noGrp="1"/>
          </p:cNvSpPr>
          <p:nvPr>
            <p:ph type="pic" sz="quarter" idx="23" hasCustomPrompt="1"/>
          </p:nvPr>
        </p:nvSpPr>
        <p:spPr>
          <a:xfrm>
            <a:off x="7208875" y="1768763"/>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12" name="Tijdelijke aanduiding voor afbeelding 65">
            <a:extLst>
              <a:ext uri="{FF2B5EF4-FFF2-40B4-BE49-F238E27FC236}">
                <a16:creationId xmlns:a16="http://schemas.microsoft.com/office/drawing/2014/main" id="{EA87D663-B54E-4A21-A00C-0BD3BFB46479}"/>
              </a:ext>
            </a:extLst>
          </p:cNvPr>
          <p:cNvSpPr>
            <a:spLocks noGrp="1"/>
          </p:cNvSpPr>
          <p:nvPr>
            <p:ph type="pic" sz="quarter" idx="24" hasCustomPrompt="1"/>
          </p:nvPr>
        </p:nvSpPr>
        <p:spPr>
          <a:xfrm>
            <a:off x="9359950" y="1768763"/>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13" name="Tijdelijke aanduiding voor afbeelding 65">
            <a:extLst>
              <a:ext uri="{FF2B5EF4-FFF2-40B4-BE49-F238E27FC236}">
                <a16:creationId xmlns:a16="http://schemas.microsoft.com/office/drawing/2014/main" id="{56FDE74E-0F50-4155-BEEC-2850FDC97DB4}"/>
              </a:ext>
            </a:extLst>
          </p:cNvPr>
          <p:cNvSpPr>
            <a:spLocks noGrp="1"/>
          </p:cNvSpPr>
          <p:nvPr>
            <p:ph type="pic" sz="quarter" idx="25" hasCustomPrompt="1"/>
          </p:nvPr>
        </p:nvSpPr>
        <p:spPr>
          <a:xfrm>
            <a:off x="755650" y="2907092"/>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14" name="Tijdelijke aanduiding voor afbeelding 65">
            <a:extLst>
              <a:ext uri="{FF2B5EF4-FFF2-40B4-BE49-F238E27FC236}">
                <a16:creationId xmlns:a16="http://schemas.microsoft.com/office/drawing/2014/main" id="{D71C804D-3C0F-41A5-8373-6A3A8168C959}"/>
              </a:ext>
            </a:extLst>
          </p:cNvPr>
          <p:cNvSpPr>
            <a:spLocks noGrp="1"/>
          </p:cNvSpPr>
          <p:nvPr>
            <p:ph type="pic" sz="quarter" idx="26" hasCustomPrompt="1"/>
          </p:nvPr>
        </p:nvSpPr>
        <p:spPr>
          <a:xfrm>
            <a:off x="2906724" y="2907092"/>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15" name="Tijdelijke aanduiding voor afbeelding 65">
            <a:extLst>
              <a:ext uri="{FF2B5EF4-FFF2-40B4-BE49-F238E27FC236}">
                <a16:creationId xmlns:a16="http://schemas.microsoft.com/office/drawing/2014/main" id="{0C3E9BDF-7ACE-40C6-8AC1-CCDE842E1F33}"/>
              </a:ext>
            </a:extLst>
          </p:cNvPr>
          <p:cNvSpPr>
            <a:spLocks noGrp="1"/>
          </p:cNvSpPr>
          <p:nvPr>
            <p:ph type="pic" sz="quarter" idx="27" hasCustomPrompt="1"/>
          </p:nvPr>
        </p:nvSpPr>
        <p:spPr>
          <a:xfrm>
            <a:off x="5057799" y="2907092"/>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16" name="Tijdelijke aanduiding voor afbeelding 65">
            <a:extLst>
              <a:ext uri="{FF2B5EF4-FFF2-40B4-BE49-F238E27FC236}">
                <a16:creationId xmlns:a16="http://schemas.microsoft.com/office/drawing/2014/main" id="{4E753E60-0CC4-4D5F-9F09-D1EB7F5C1B6B}"/>
              </a:ext>
            </a:extLst>
          </p:cNvPr>
          <p:cNvSpPr>
            <a:spLocks noGrp="1"/>
          </p:cNvSpPr>
          <p:nvPr>
            <p:ph type="pic" sz="quarter" idx="28" hasCustomPrompt="1"/>
          </p:nvPr>
        </p:nvSpPr>
        <p:spPr>
          <a:xfrm>
            <a:off x="7208875" y="2907092"/>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17" name="Tijdelijke aanduiding voor afbeelding 65">
            <a:extLst>
              <a:ext uri="{FF2B5EF4-FFF2-40B4-BE49-F238E27FC236}">
                <a16:creationId xmlns:a16="http://schemas.microsoft.com/office/drawing/2014/main" id="{3CA6A3D3-992C-4A44-ACE1-E437BA7329B1}"/>
              </a:ext>
            </a:extLst>
          </p:cNvPr>
          <p:cNvSpPr>
            <a:spLocks noGrp="1"/>
          </p:cNvSpPr>
          <p:nvPr>
            <p:ph type="pic" sz="quarter" idx="29" hasCustomPrompt="1"/>
          </p:nvPr>
        </p:nvSpPr>
        <p:spPr>
          <a:xfrm>
            <a:off x="9359950" y="2907092"/>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18" name="Tijdelijke aanduiding voor afbeelding 65">
            <a:extLst>
              <a:ext uri="{FF2B5EF4-FFF2-40B4-BE49-F238E27FC236}">
                <a16:creationId xmlns:a16="http://schemas.microsoft.com/office/drawing/2014/main" id="{92F6A7FF-822A-4C63-8F78-1CCC66B86963}"/>
              </a:ext>
            </a:extLst>
          </p:cNvPr>
          <p:cNvSpPr>
            <a:spLocks noGrp="1"/>
          </p:cNvSpPr>
          <p:nvPr>
            <p:ph type="pic" sz="quarter" idx="30" hasCustomPrompt="1"/>
          </p:nvPr>
        </p:nvSpPr>
        <p:spPr>
          <a:xfrm>
            <a:off x="755650" y="4045422"/>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19" name="Tijdelijke aanduiding voor afbeelding 65">
            <a:extLst>
              <a:ext uri="{FF2B5EF4-FFF2-40B4-BE49-F238E27FC236}">
                <a16:creationId xmlns:a16="http://schemas.microsoft.com/office/drawing/2014/main" id="{9E6C6AC3-C163-4C9D-AC60-05BBCCF91478}"/>
              </a:ext>
            </a:extLst>
          </p:cNvPr>
          <p:cNvSpPr>
            <a:spLocks noGrp="1"/>
          </p:cNvSpPr>
          <p:nvPr>
            <p:ph type="pic" sz="quarter" idx="31" hasCustomPrompt="1"/>
          </p:nvPr>
        </p:nvSpPr>
        <p:spPr>
          <a:xfrm>
            <a:off x="2906724" y="4045422"/>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20" name="Tijdelijke aanduiding voor afbeelding 65">
            <a:extLst>
              <a:ext uri="{FF2B5EF4-FFF2-40B4-BE49-F238E27FC236}">
                <a16:creationId xmlns:a16="http://schemas.microsoft.com/office/drawing/2014/main" id="{3168A12F-BFBE-4360-98BA-A467C3F113EF}"/>
              </a:ext>
            </a:extLst>
          </p:cNvPr>
          <p:cNvSpPr>
            <a:spLocks noGrp="1"/>
          </p:cNvSpPr>
          <p:nvPr>
            <p:ph type="pic" sz="quarter" idx="32" hasCustomPrompt="1"/>
          </p:nvPr>
        </p:nvSpPr>
        <p:spPr>
          <a:xfrm>
            <a:off x="5057799" y="4045422"/>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21" name="Tijdelijke aanduiding voor afbeelding 65">
            <a:extLst>
              <a:ext uri="{FF2B5EF4-FFF2-40B4-BE49-F238E27FC236}">
                <a16:creationId xmlns:a16="http://schemas.microsoft.com/office/drawing/2014/main" id="{27717DEB-1276-417F-A482-0C7E87407CFC}"/>
              </a:ext>
            </a:extLst>
          </p:cNvPr>
          <p:cNvSpPr>
            <a:spLocks noGrp="1"/>
          </p:cNvSpPr>
          <p:nvPr>
            <p:ph type="pic" sz="quarter" idx="33" hasCustomPrompt="1"/>
          </p:nvPr>
        </p:nvSpPr>
        <p:spPr>
          <a:xfrm>
            <a:off x="7208875" y="4045422"/>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22" name="Tijdelijke aanduiding voor afbeelding 65">
            <a:extLst>
              <a:ext uri="{FF2B5EF4-FFF2-40B4-BE49-F238E27FC236}">
                <a16:creationId xmlns:a16="http://schemas.microsoft.com/office/drawing/2014/main" id="{DC804FE7-5194-45B7-9F11-66B83C126F8D}"/>
              </a:ext>
            </a:extLst>
          </p:cNvPr>
          <p:cNvSpPr>
            <a:spLocks noGrp="1"/>
          </p:cNvSpPr>
          <p:nvPr>
            <p:ph type="pic" sz="quarter" idx="34" hasCustomPrompt="1"/>
          </p:nvPr>
        </p:nvSpPr>
        <p:spPr>
          <a:xfrm>
            <a:off x="9359950" y="4045422"/>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23" name="Tijdelijke aanduiding voor afbeelding 65">
            <a:extLst>
              <a:ext uri="{FF2B5EF4-FFF2-40B4-BE49-F238E27FC236}">
                <a16:creationId xmlns:a16="http://schemas.microsoft.com/office/drawing/2014/main" id="{13BF1A4D-0004-47F5-BD22-5574315802E6}"/>
              </a:ext>
            </a:extLst>
          </p:cNvPr>
          <p:cNvSpPr>
            <a:spLocks noGrp="1"/>
          </p:cNvSpPr>
          <p:nvPr>
            <p:ph type="pic" sz="quarter" idx="35" hasCustomPrompt="1"/>
          </p:nvPr>
        </p:nvSpPr>
        <p:spPr>
          <a:xfrm>
            <a:off x="755650" y="5183751"/>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24" name="Tijdelijke aanduiding voor afbeelding 65">
            <a:extLst>
              <a:ext uri="{FF2B5EF4-FFF2-40B4-BE49-F238E27FC236}">
                <a16:creationId xmlns:a16="http://schemas.microsoft.com/office/drawing/2014/main" id="{40E7FE1B-81AA-4D57-A470-4914C5DE257A}"/>
              </a:ext>
            </a:extLst>
          </p:cNvPr>
          <p:cNvSpPr>
            <a:spLocks noGrp="1"/>
          </p:cNvSpPr>
          <p:nvPr>
            <p:ph type="pic" sz="quarter" idx="36" hasCustomPrompt="1"/>
          </p:nvPr>
        </p:nvSpPr>
        <p:spPr>
          <a:xfrm>
            <a:off x="2906724" y="5183751"/>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25" name="Tijdelijke aanduiding voor afbeelding 65">
            <a:extLst>
              <a:ext uri="{FF2B5EF4-FFF2-40B4-BE49-F238E27FC236}">
                <a16:creationId xmlns:a16="http://schemas.microsoft.com/office/drawing/2014/main" id="{D4810DC4-4E2F-4B0D-88EA-49713EC28B61}"/>
              </a:ext>
            </a:extLst>
          </p:cNvPr>
          <p:cNvSpPr>
            <a:spLocks noGrp="1"/>
          </p:cNvSpPr>
          <p:nvPr>
            <p:ph type="pic" sz="quarter" idx="37" hasCustomPrompt="1"/>
          </p:nvPr>
        </p:nvSpPr>
        <p:spPr>
          <a:xfrm>
            <a:off x="5057799" y="5183751"/>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26" name="Tijdelijke aanduiding voor afbeelding 65">
            <a:extLst>
              <a:ext uri="{FF2B5EF4-FFF2-40B4-BE49-F238E27FC236}">
                <a16:creationId xmlns:a16="http://schemas.microsoft.com/office/drawing/2014/main" id="{C38C4235-7F22-4988-B598-0D97819CFE5D}"/>
              </a:ext>
            </a:extLst>
          </p:cNvPr>
          <p:cNvSpPr>
            <a:spLocks noGrp="1"/>
          </p:cNvSpPr>
          <p:nvPr>
            <p:ph type="pic" sz="quarter" idx="38" hasCustomPrompt="1"/>
          </p:nvPr>
        </p:nvSpPr>
        <p:spPr>
          <a:xfrm>
            <a:off x="7208875" y="5183751"/>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
        <p:nvSpPr>
          <p:cNvPr id="27" name="Tijdelijke aanduiding voor afbeelding 65">
            <a:extLst>
              <a:ext uri="{FF2B5EF4-FFF2-40B4-BE49-F238E27FC236}">
                <a16:creationId xmlns:a16="http://schemas.microsoft.com/office/drawing/2014/main" id="{F9CC71FE-8D91-41AA-BD80-0A48C4E294A3}"/>
              </a:ext>
            </a:extLst>
          </p:cNvPr>
          <p:cNvSpPr>
            <a:spLocks noGrp="1"/>
          </p:cNvSpPr>
          <p:nvPr>
            <p:ph type="pic" sz="quarter" idx="39" hasCustomPrompt="1"/>
          </p:nvPr>
        </p:nvSpPr>
        <p:spPr>
          <a:xfrm>
            <a:off x="9359950" y="5183751"/>
            <a:ext cx="1908050" cy="905011"/>
          </a:xfrm>
          <a:noFill/>
        </p:spPr>
        <p:txBody>
          <a:bodyPr tIns="720000">
            <a:normAutofit/>
          </a:bodyPr>
          <a:lstStyle>
            <a:lvl1pPr marL="0" indent="0" algn="ctr">
              <a:buNone/>
              <a:defRPr sz="800">
                <a:solidFill>
                  <a:schemeClr val="bg2">
                    <a:lumMod val="50000"/>
                  </a:schemeClr>
                </a:solidFill>
              </a:defRPr>
            </a:lvl1pPr>
          </a:lstStyle>
          <a:p>
            <a:r>
              <a:rPr lang="nl-NL"/>
              <a:t>Selecteer afbeelding</a:t>
            </a:r>
            <a:endParaRPr lang="nl-NL" dirty="0"/>
          </a:p>
        </p:txBody>
      </p:sp>
    </p:spTree>
    <p:extLst>
      <p:ext uri="{BB962C8B-B14F-4D97-AF65-F5344CB8AC3E}">
        <p14:creationId xmlns:p14="http://schemas.microsoft.com/office/powerpoint/2010/main" val="31697758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fbeelding met bol (Groen)">
    <p:spTree>
      <p:nvGrpSpPr>
        <p:cNvPr id="1" name=""/>
        <p:cNvGrpSpPr/>
        <p:nvPr/>
      </p:nvGrpSpPr>
      <p:grpSpPr>
        <a:xfrm>
          <a:off x="0" y="0"/>
          <a:ext cx="0" cy="0"/>
          <a:chOff x="0" y="0"/>
          <a:chExt cx="0" cy="0"/>
        </a:xfrm>
      </p:grpSpPr>
      <p:sp>
        <p:nvSpPr>
          <p:cNvPr id="11" name="Tijdelijke aanduiding voor afbeelding 65">
            <a:extLst>
              <a:ext uri="{FF2B5EF4-FFF2-40B4-BE49-F238E27FC236}">
                <a16:creationId xmlns:a16="http://schemas.microsoft.com/office/drawing/2014/main" id="{5DC787A1-4890-4BF0-AA41-7E5B60076E02}"/>
              </a:ext>
            </a:extLst>
          </p:cNvPr>
          <p:cNvSpPr>
            <a:spLocks noGrp="1"/>
          </p:cNvSpPr>
          <p:nvPr>
            <p:ph type="pic" sz="quarter" idx="19" hasCustomPrompt="1"/>
          </p:nvPr>
        </p:nvSpPr>
        <p:spPr>
          <a:xfrm>
            <a:off x="0" y="0"/>
            <a:ext cx="12192000" cy="6858000"/>
          </a:xfrm>
          <a:solidFill>
            <a:schemeClr val="bg1">
              <a:lumMod val="85000"/>
            </a:schemeClr>
          </a:solidFill>
        </p:spPr>
        <p:txBody>
          <a:bodyPr tIns="3780000">
            <a:normAutofit/>
          </a:bodyPr>
          <a:lstStyle>
            <a:lvl1pPr marL="0" indent="0" algn="ctr">
              <a:buNone/>
              <a:defRPr sz="2400">
                <a:solidFill>
                  <a:schemeClr val="bg2">
                    <a:lumMod val="50000"/>
                  </a:schemeClr>
                </a:solidFill>
              </a:defRPr>
            </a:lvl1pPr>
          </a:lstStyle>
          <a:p>
            <a:r>
              <a:rPr lang="nl-NL"/>
              <a:t>Selecteer afbeelding</a:t>
            </a:r>
            <a:endParaRPr lang="nl-NL" dirty="0"/>
          </a:p>
        </p:txBody>
      </p:sp>
      <p:sp>
        <p:nvSpPr>
          <p:cNvPr id="15" name="Tijdelijke aanduiding voor tekst 14">
            <a:extLst>
              <a:ext uri="{FF2B5EF4-FFF2-40B4-BE49-F238E27FC236}">
                <a16:creationId xmlns:a16="http://schemas.microsoft.com/office/drawing/2014/main" id="{B256FF6D-B760-43BA-B16F-E3D5015A3F29}"/>
              </a:ext>
            </a:extLst>
          </p:cNvPr>
          <p:cNvSpPr>
            <a:spLocks noGrp="1" noChangeAspect="1"/>
          </p:cNvSpPr>
          <p:nvPr>
            <p:ph type="body" sz="quarter" idx="20"/>
          </p:nvPr>
        </p:nvSpPr>
        <p:spPr>
          <a:xfrm>
            <a:off x="53" y="447038"/>
            <a:ext cx="5497409" cy="5943600"/>
          </a:xfrm>
          <a:custGeom>
            <a:avLst/>
            <a:gdLst>
              <a:gd name="connsiteX0" fmla="*/ 2525609 w 5497409"/>
              <a:gd name="connsiteY0" fmla="*/ 0 h 5943600"/>
              <a:gd name="connsiteX1" fmla="*/ 5497409 w 5497409"/>
              <a:gd name="connsiteY1" fmla="*/ 2971800 h 5943600"/>
              <a:gd name="connsiteX2" fmla="*/ 2525609 w 5497409"/>
              <a:gd name="connsiteY2" fmla="*/ 5943600 h 5943600"/>
              <a:gd name="connsiteX3" fmla="*/ 61346 w 5497409"/>
              <a:gd name="connsiteY3" fmla="*/ 4633362 h 5943600"/>
              <a:gd name="connsiteX4" fmla="*/ 0 w 5497409"/>
              <a:gd name="connsiteY4" fmla="*/ 4532384 h 5943600"/>
              <a:gd name="connsiteX5" fmla="*/ 0 w 5497409"/>
              <a:gd name="connsiteY5" fmla="*/ 1411217 h 5943600"/>
              <a:gd name="connsiteX6" fmla="*/ 61346 w 5497409"/>
              <a:gd name="connsiteY6" fmla="*/ 1310238 h 5943600"/>
              <a:gd name="connsiteX7" fmla="*/ 2525609 w 5497409"/>
              <a:gd name="connsiteY7"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7409" h="5943600">
                <a:moveTo>
                  <a:pt x="2525609" y="0"/>
                </a:moveTo>
                <a:cubicBezTo>
                  <a:pt x="4166889" y="0"/>
                  <a:pt x="5497409" y="1330520"/>
                  <a:pt x="5497409" y="2971800"/>
                </a:cubicBezTo>
                <a:cubicBezTo>
                  <a:pt x="5497409" y="4613080"/>
                  <a:pt x="4166889" y="5943600"/>
                  <a:pt x="2525609" y="5943600"/>
                </a:cubicBezTo>
                <a:cubicBezTo>
                  <a:pt x="1499809" y="5943600"/>
                  <a:pt x="595400" y="5423866"/>
                  <a:pt x="61346" y="4633362"/>
                </a:cubicBezTo>
                <a:lnTo>
                  <a:pt x="0" y="4532384"/>
                </a:lnTo>
                <a:lnTo>
                  <a:pt x="0" y="1411217"/>
                </a:lnTo>
                <a:lnTo>
                  <a:pt x="61346" y="1310238"/>
                </a:lnTo>
                <a:cubicBezTo>
                  <a:pt x="595400" y="519735"/>
                  <a:pt x="1499809" y="0"/>
                  <a:pt x="2525609" y="0"/>
                </a:cubicBezTo>
                <a:close/>
              </a:path>
            </a:pathLst>
          </a:custGeom>
          <a:gradFill flip="none" rotWithShape="1">
            <a:gsLst>
              <a:gs pos="0">
                <a:schemeClr val="accent4">
                  <a:alpha val="0"/>
                </a:schemeClr>
              </a:gs>
              <a:gs pos="100000">
                <a:schemeClr val="accent4"/>
              </a:gs>
            </a:gsLst>
            <a:lin ang="10800000" scaled="1"/>
            <a:tileRect/>
          </a:gradFill>
        </p:spPr>
        <p:txBody>
          <a:bodyPr vert="wordArtVert" wrap="square" rIns="6336000">
            <a:noAutofit/>
          </a:bodyPr>
          <a:lstStyle>
            <a:lvl1pPr marL="0" indent="0">
              <a:buNone/>
              <a:defRPr sz="100">
                <a:solidFill>
                  <a:srgbClr val="E6E6E6"/>
                </a:solidFill>
              </a:defRPr>
            </a:lvl1pPr>
          </a:lstStyle>
          <a:p>
            <a:pPr lvl="0"/>
            <a:r>
              <a:rPr lang="en-US"/>
              <a:t>Click to edit Master text styles</a:t>
            </a:r>
          </a:p>
        </p:txBody>
      </p:sp>
      <p:sp>
        <p:nvSpPr>
          <p:cNvPr id="3" name="Tijdelijke aanduiding voor datum 2">
            <a:extLst>
              <a:ext uri="{FF2B5EF4-FFF2-40B4-BE49-F238E27FC236}">
                <a16:creationId xmlns:a16="http://schemas.microsoft.com/office/drawing/2014/main" id="{72711AF3-2B55-481E-9ED2-5ACC1009CDAE}"/>
              </a:ext>
            </a:extLst>
          </p:cNvPr>
          <p:cNvSpPr>
            <a:spLocks noGrp="1"/>
          </p:cNvSpPr>
          <p:nvPr>
            <p:ph type="dt" sz="half" idx="21"/>
          </p:nvPr>
        </p:nvSpPr>
        <p:spPr>
          <a:xfrm>
            <a:off x="13143900" y="4157669"/>
            <a:ext cx="153888" cy="1485895"/>
          </a:xfrm>
        </p:spPr>
        <p:txBody>
          <a:bodyPr/>
          <a:lstStyle>
            <a:lvl1pPr>
              <a:defRPr>
                <a:solidFill>
                  <a:srgbClr val="E6E6E6"/>
                </a:solidFill>
              </a:defRPr>
            </a:lvl1pPr>
          </a:lstStyle>
          <a:p>
            <a:endParaRPr lang="nl-NL" dirty="0"/>
          </a:p>
        </p:txBody>
      </p:sp>
      <p:sp>
        <p:nvSpPr>
          <p:cNvPr id="7" name="Tijdelijke aanduiding voor voettekst 6">
            <a:extLst>
              <a:ext uri="{FF2B5EF4-FFF2-40B4-BE49-F238E27FC236}">
                <a16:creationId xmlns:a16="http://schemas.microsoft.com/office/drawing/2014/main" id="{4876A113-1D30-4087-9D42-E90369759F07}"/>
              </a:ext>
            </a:extLst>
          </p:cNvPr>
          <p:cNvSpPr>
            <a:spLocks noGrp="1"/>
          </p:cNvSpPr>
          <p:nvPr>
            <p:ph type="ftr" sz="quarter" idx="22"/>
          </p:nvPr>
        </p:nvSpPr>
        <p:spPr>
          <a:xfrm>
            <a:off x="12613272" y="541695"/>
            <a:ext cx="153888" cy="5101869"/>
          </a:xfrm>
        </p:spPr>
        <p:txBody>
          <a:bodyPr/>
          <a:lstStyle>
            <a:lvl1pPr>
              <a:defRPr>
                <a:solidFill>
                  <a:srgbClr val="E6E6E6"/>
                </a:solidFill>
              </a:defRPr>
            </a:lvl1pPr>
          </a:lstStyle>
          <a:p>
            <a:endParaRPr lang="nl-NL"/>
          </a:p>
        </p:txBody>
      </p:sp>
      <p:sp>
        <p:nvSpPr>
          <p:cNvPr id="8" name="Tijdelijke aanduiding voor dianummer 7">
            <a:extLst>
              <a:ext uri="{FF2B5EF4-FFF2-40B4-BE49-F238E27FC236}">
                <a16:creationId xmlns:a16="http://schemas.microsoft.com/office/drawing/2014/main" id="{81E34DD4-0E1C-4461-98C5-DDEC9922F5D9}"/>
              </a:ext>
            </a:extLst>
          </p:cNvPr>
          <p:cNvSpPr>
            <a:spLocks noGrp="1"/>
          </p:cNvSpPr>
          <p:nvPr>
            <p:ph type="sldNum" sz="quarter" idx="23"/>
          </p:nvPr>
        </p:nvSpPr>
        <p:spPr>
          <a:xfrm>
            <a:off x="1246706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sp>
        <p:nvSpPr>
          <p:cNvPr id="4" name="Titel 3">
            <a:extLst>
              <a:ext uri="{FF2B5EF4-FFF2-40B4-BE49-F238E27FC236}">
                <a16:creationId xmlns:a16="http://schemas.microsoft.com/office/drawing/2014/main" id="{D7449E03-26AF-49A4-81EB-7C9E07304CA1}"/>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592111957"/>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fbeelding en accent (blauw)">
    <p:spTree>
      <p:nvGrpSpPr>
        <p:cNvPr id="1" name=""/>
        <p:cNvGrpSpPr/>
        <p:nvPr/>
      </p:nvGrpSpPr>
      <p:grpSpPr>
        <a:xfrm>
          <a:off x="0" y="0"/>
          <a:ext cx="0" cy="0"/>
          <a:chOff x="0" y="0"/>
          <a:chExt cx="0" cy="0"/>
        </a:xfrm>
      </p:grpSpPr>
      <p:sp>
        <p:nvSpPr>
          <p:cNvPr id="11" name="Tijdelijke aanduiding voor afbeelding 65">
            <a:extLst>
              <a:ext uri="{FF2B5EF4-FFF2-40B4-BE49-F238E27FC236}">
                <a16:creationId xmlns:a16="http://schemas.microsoft.com/office/drawing/2014/main" id="{5DC787A1-4890-4BF0-AA41-7E5B60076E02}"/>
              </a:ext>
            </a:extLst>
          </p:cNvPr>
          <p:cNvSpPr>
            <a:spLocks noGrp="1"/>
          </p:cNvSpPr>
          <p:nvPr>
            <p:ph type="pic" sz="quarter" idx="19" hasCustomPrompt="1"/>
          </p:nvPr>
        </p:nvSpPr>
        <p:spPr>
          <a:xfrm>
            <a:off x="0" y="0"/>
            <a:ext cx="12192000" cy="6858000"/>
          </a:xfrm>
          <a:solidFill>
            <a:schemeClr val="bg1">
              <a:lumMod val="85000"/>
            </a:schemeClr>
          </a:solidFill>
        </p:spPr>
        <p:txBody>
          <a:bodyPr tIns="3780000">
            <a:normAutofit/>
          </a:bodyPr>
          <a:lstStyle>
            <a:lvl1pPr marL="0" indent="0" algn="ctr">
              <a:buNone/>
              <a:defRPr sz="2400">
                <a:solidFill>
                  <a:schemeClr val="bg2">
                    <a:lumMod val="50000"/>
                  </a:schemeClr>
                </a:solidFill>
              </a:defRPr>
            </a:lvl1pPr>
          </a:lstStyle>
          <a:p>
            <a:r>
              <a:rPr lang="nl-NL" dirty="0"/>
              <a:t>Selecteer afbeelding</a:t>
            </a:r>
          </a:p>
        </p:txBody>
      </p:sp>
      <p:sp>
        <p:nvSpPr>
          <p:cNvPr id="12" name="Tijdelijke aanduiding voor tekst 11">
            <a:extLst>
              <a:ext uri="{FF2B5EF4-FFF2-40B4-BE49-F238E27FC236}">
                <a16:creationId xmlns:a16="http://schemas.microsoft.com/office/drawing/2014/main" id="{E4274EA9-4496-4404-9868-D64D2F1ABF62}"/>
              </a:ext>
            </a:extLst>
          </p:cNvPr>
          <p:cNvSpPr>
            <a:spLocks noGrp="1"/>
          </p:cNvSpPr>
          <p:nvPr>
            <p:ph type="body" sz="quarter" idx="20"/>
          </p:nvPr>
        </p:nvSpPr>
        <p:spPr>
          <a:xfrm>
            <a:off x="457726" y="4885884"/>
            <a:ext cx="7776000" cy="1057103"/>
          </a:xfrm>
          <a:solidFill>
            <a:schemeClr val="tx2"/>
          </a:solidFill>
        </p:spPr>
        <p:txBody>
          <a:bodyPr wrap="square" lIns="306000" tIns="576000" rIns="216000" bIns="288000">
            <a:spAutoFit/>
          </a:bodyPr>
          <a:lstStyle>
            <a:lvl1pPr marL="0" indent="0">
              <a:lnSpc>
                <a:spcPct val="100000"/>
              </a:lnSpc>
              <a:buNone/>
              <a:defRPr sz="1200">
                <a:solidFill>
                  <a:schemeClr val="bg1"/>
                </a:solidFill>
              </a:defRPr>
            </a:lvl1pPr>
          </a:lstStyle>
          <a:p>
            <a:pPr lvl="0"/>
            <a:r>
              <a:rPr lang="en-US"/>
              <a:t>Click to edit Master text styles</a:t>
            </a:r>
          </a:p>
        </p:txBody>
      </p:sp>
      <p:sp>
        <p:nvSpPr>
          <p:cNvPr id="3" name="Titel 2">
            <a:extLst>
              <a:ext uri="{FF2B5EF4-FFF2-40B4-BE49-F238E27FC236}">
                <a16:creationId xmlns:a16="http://schemas.microsoft.com/office/drawing/2014/main" id="{C4A118DB-D1B4-428A-8989-29D769389A04}"/>
              </a:ext>
            </a:extLst>
          </p:cNvPr>
          <p:cNvSpPr>
            <a:spLocks noGrp="1"/>
          </p:cNvSpPr>
          <p:nvPr>
            <p:ph type="title"/>
          </p:nvPr>
        </p:nvSpPr>
        <p:spPr>
          <a:xfrm>
            <a:off x="759923" y="5150561"/>
            <a:ext cx="7200000" cy="252000"/>
          </a:xfrm>
        </p:spPr>
        <p:txBody>
          <a:bodyPr wrap="none"/>
          <a:lstStyle>
            <a:lvl1pPr>
              <a:defRPr sz="1800" b="1">
                <a:solidFill>
                  <a:schemeClr val="bg1"/>
                </a:solidFill>
              </a:defRPr>
            </a:lvl1pPr>
          </a:lstStyle>
          <a:p>
            <a:r>
              <a:rPr lang="en-US"/>
              <a:t>Click to edit Master title style</a:t>
            </a:r>
            <a:endParaRPr lang="nl-NL" dirty="0"/>
          </a:p>
        </p:txBody>
      </p:sp>
      <p:sp>
        <p:nvSpPr>
          <p:cNvPr id="2" name="Tijdelijke aanduiding voor datum 1">
            <a:extLst>
              <a:ext uri="{FF2B5EF4-FFF2-40B4-BE49-F238E27FC236}">
                <a16:creationId xmlns:a16="http://schemas.microsoft.com/office/drawing/2014/main" id="{C2BE7A57-D121-4714-8A53-2C2146121931}"/>
              </a:ext>
            </a:extLst>
          </p:cNvPr>
          <p:cNvSpPr>
            <a:spLocks noGrp="1"/>
          </p:cNvSpPr>
          <p:nvPr>
            <p:ph type="dt" sz="half" idx="21"/>
          </p:nvPr>
        </p:nvSpPr>
        <p:spPr>
          <a:xfrm>
            <a:off x="13182000" y="4157669"/>
            <a:ext cx="153888" cy="1485895"/>
          </a:xfrm>
        </p:spPr>
        <p:txBody>
          <a:bodyPr/>
          <a:lstStyle>
            <a:lvl1pPr>
              <a:defRPr>
                <a:solidFill>
                  <a:srgbClr val="E6E6E6"/>
                </a:solidFill>
              </a:defRPr>
            </a:lvl1pPr>
          </a:lstStyle>
          <a:p>
            <a:endParaRPr lang="nl-NL" dirty="0"/>
          </a:p>
        </p:txBody>
      </p:sp>
      <p:sp>
        <p:nvSpPr>
          <p:cNvPr id="7" name="Tijdelijke aanduiding voor voettekst 6">
            <a:extLst>
              <a:ext uri="{FF2B5EF4-FFF2-40B4-BE49-F238E27FC236}">
                <a16:creationId xmlns:a16="http://schemas.microsoft.com/office/drawing/2014/main" id="{6C7F7593-F4BA-42C6-A380-DDE2C8EFDE6E}"/>
              </a:ext>
            </a:extLst>
          </p:cNvPr>
          <p:cNvSpPr>
            <a:spLocks noGrp="1"/>
          </p:cNvSpPr>
          <p:nvPr>
            <p:ph type="ftr" sz="quarter" idx="22"/>
          </p:nvPr>
        </p:nvSpPr>
        <p:spPr>
          <a:xfrm>
            <a:off x="12651372" y="541695"/>
            <a:ext cx="153888" cy="5101869"/>
          </a:xfrm>
        </p:spPr>
        <p:txBody>
          <a:bodyPr/>
          <a:lstStyle>
            <a:lvl1pPr>
              <a:defRPr>
                <a:solidFill>
                  <a:srgbClr val="E6E6E6"/>
                </a:solidFill>
              </a:defRPr>
            </a:lvl1pPr>
          </a:lstStyle>
          <a:p>
            <a:endParaRPr lang="nl-NL"/>
          </a:p>
        </p:txBody>
      </p:sp>
      <p:sp>
        <p:nvSpPr>
          <p:cNvPr id="8" name="Tijdelijke aanduiding voor dianummer 7">
            <a:extLst>
              <a:ext uri="{FF2B5EF4-FFF2-40B4-BE49-F238E27FC236}">
                <a16:creationId xmlns:a16="http://schemas.microsoft.com/office/drawing/2014/main" id="{DDBCD6E0-B215-4817-9034-DD97790855FB}"/>
              </a:ext>
            </a:extLst>
          </p:cNvPr>
          <p:cNvSpPr>
            <a:spLocks noGrp="1"/>
          </p:cNvSpPr>
          <p:nvPr>
            <p:ph type="sldNum" sz="quarter" idx="23"/>
          </p:nvPr>
        </p:nvSpPr>
        <p:spPr>
          <a:xfrm>
            <a:off x="1250516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spTree>
    <p:extLst>
      <p:ext uri="{BB962C8B-B14F-4D97-AF65-F5344CB8AC3E}">
        <p14:creationId xmlns:p14="http://schemas.microsoft.com/office/powerpoint/2010/main" val="21617776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B7026-F689-47F3-A380-2937BF2630EA}"/>
              </a:ext>
            </a:extLst>
          </p:cNvPr>
          <p:cNvSpPr>
            <a:spLocks noGrp="1"/>
          </p:cNvSpPr>
          <p:nvPr>
            <p:ph type="title"/>
          </p:nvPr>
        </p:nvSpPr>
        <p:spPr/>
        <p:txBody>
          <a:bodyPr/>
          <a:lstStyle/>
          <a:p>
            <a:r>
              <a:rPr lang="en-US"/>
              <a:t>Click to edit Master title style</a:t>
            </a:r>
            <a:endParaRPr lang="nl-NL"/>
          </a:p>
        </p:txBody>
      </p:sp>
      <p:sp>
        <p:nvSpPr>
          <p:cNvPr id="3" name="Tijdelijke aanduiding voor inhoud 2">
            <a:extLst>
              <a:ext uri="{FF2B5EF4-FFF2-40B4-BE49-F238E27FC236}">
                <a16:creationId xmlns:a16="http://schemas.microsoft.com/office/drawing/2014/main" id="{7B057708-D1C8-4296-B46B-067A31C01D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ijdelijke aanduiding voor datum 3">
            <a:extLst>
              <a:ext uri="{FF2B5EF4-FFF2-40B4-BE49-F238E27FC236}">
                <a16:creationId xmlns:a16="http://schemas.microsoft.com/office/drawing/2014/main" id="{64E27E2C-1D1C-4583-BE92-667A3F59195E}"/>
              </a:ext>
            </a:extLst>
          </p:cNvPr>
          <p:cNvSpPr>
            <a:spLocks noGrp="1"/>
          </p:cNvSpPr>
          <p:nvPr>
            <p:ph type="dt" sz="half" idx="10"/>
          </p:nvPr>
        </p:nvSpPr>
        <p:spPr/>
        <p:txBody>
          <a:bodyPr/>
          <a:lstStyle/>
          <a:p>
            <a:endParaRPr lang="nl-NL"/>
          </a:p>
        </p:txBody>
      </p:sp>
      <p:sp>
        <p:nvSpPr>
          <p:cNvPr id="5" name="Tijdelijke aanduiding voor voettekst 4">
            <a:extLst>
              <a:ext uri="{FF2B5EF4-FFF2-40B4-BE49-F238E27FC236}">
                <a16:creationId xmlns:a16="http://schemas.microsoft.com/office/drawing/2014/main" id="{C5975139-6F7D-413F-A27C-C9F0FF41A9D0}"/>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0544E85F-82EE-4EE8-932D-1F60D0238F40}"/>
              </a:ext>
            </a:extLst>
          </p:cNvPr>
          <p:cNvSpPr>
            <a:spLocks noGrp="1"/>
          </p:cNvSpPr>
          <p:nvPr>
            <p:ph type="sldNum" sz="quarter" idx="12"/>
          </p:nvPr>
        </p:nvSpPr>
        <p:spPr/>
        <p:txBody>
          <a:bodyPr/>
          <a:lstStyle/>
          <a:p>
            <a:fld id="{F42B3F14-D836-496B-80A2-23BE75BD68CB}" type="slidenum">
              <a:rPr lang="nl-NL" smtClean="0"/>
              <a:t>‹#›</a:t>
            </a:fld>
            <a:endParaRPr lang="nl-NL"/>
          </a:p>
        </p:txBody>
      </p:sp>
    </p:spTree>
    <p:extLst>
      <p:ext uri="{BB962C8B-B14F-4D97-AF65-F5344CB8AC3E}">
        <p14:creationId xmlns:p14="http://schemas.microsoft.com/office/powerpoint/2010/main" val="41201358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fbeelding en accent (groen)">
    <p:spTree>
      <p:nvGrpSpPr>
        <p:cNvPr id="1" name=""/>
        <p:cNvGrpSpPr/>
        <p:nvPr/>
      </p:nvGrpSpPr>
      <p:grpSpPr>
        <a:xfrm>
          <a:off x="0" y="0"/>
          <a:ext cx="0" cy="0"/>
          <a:chOff x="0" y="0"/>
          <a:chExt cx="0" cy="0"/>
        </a:xfrm>
      </p:grpSpPr>
      <p:sp>
        <p:nvSpPr>
          <p:cNvPr id="11" name="Tijdelijke aanduiding voor afbeelding 65">
            <a:extLst>
              <a:ext uri="{FF2B5EF4-FFF2-40B4-BE49-F238E27FC236}">
                <a16:creationId xmlns:a16="http://schemas.microsoft.com/office/drawing/2014/main" id="{5DC787A1-4890-4BF0-AA41-7E5B60076E02}"/>
              </a:ext>
            </a:extLst>
          </p:cNvPr>
          <p:cNvSpPr>
            <a:spLocks noGrp="1"/>
          </p:cNvSpPr>
          <p:nvPr>
            <p:ph type="pic" sz="quarter" idx="19" hasCustomPrompt="1"/>
          </p:nvPr>
        </p:nvSpPr>
        <p:spPr>
          <a:xfrm>
            <a:off x="0" y="0"/>
            <a:ext cx="12192000" cy="6858000"/>
          </a:xfrm>
          <a:solidFill>
            <a:schemeClr val="bg1">
              <a:lumMod val="85000"/>
            </a:schemeClr>
          </a:solidFill>
        </p:spPr>
        <p:txBody>
          <a:bodyPr tIns="3780000">
            <a:normAutofit/>
          </a:bodyPr>
          <a:lstStyle>
            <a:lvl1pPr marL="0" indent="0" algn="ctr">
              <a:buNone/>
              <a:defRPr sz="2400">
                <a:solidFill>
                  <a:schemeClr val="bg2">
                    <a:lumMod val="50000"/>
                  </a:schemeClr>
                </a:solidFill>
              </a:defRPr>
            </a:lvl1pPr>
          </a:lstStyle>
          <a:p>
            <a:r>
              <a:rPr lang="nl-NL" dirty="0"/>
              <a:t>Selecteer afbeelding</a:t>
            </a:r>
          </a:p>
        </p:txBody>
      </p:sp>
      <p:sp>
        <p:nvSpPr>
          <p:cNvPr id="12" name="Tijdelijke aanduiding voor tekst 11">
            <a:extLst>
              <a:ext uri="{FF2B5EF4-FFF2-40B4-BE49-F238E27FC236}">
                <a16:creationId xmlns:a16="http://schemas.microsoft.com/office/drawing/2014/main" id="{E4274EA9-4496-4404-9868-D64D2F1ABF62}"/>
              </a:ext>
            </a:extLst>
          </p:cNvPr>
          <p:cNvSpPr>
            <a:spLocks noGrp="1"/>
          </p:cNvSpPr>
          <p:nvPr>
            <p:ph type="body" sz="quarter" idx="20"/>
          </p:nvPr>
        </p:nvSpPr>
        <p:spPr>
          <a:xfrm>
            <a:off x="457726" y="4885884"/>
            <a:ext cx="7776000" cy="1057103"/>
          </a:xfrm>
          <a:solidFill>
            <a:schemeClr val="accent4"/>
          </a:solidFill>
        </p:spPr>
        <p:txBody>
          <a:bodyPr wrap="square" lIns="306000" tIns="576000" rIns="216000" bIns="288000">
            <a:spAutoFit/>
          </a:bodyPr>
          <a:lstStyle>
            <a:lvl1pPr marL="0" indent="0">
              <a:lnSpc>
                <a:spcPct val="100000"/>
              </a:lnSpc>
              <a:buNone/>
              <a:defRPr sz="1200">
                <a:solidFill>
                  <a:schemeClr val="bg1"/>
                </a:solidFill>
              </a:defRPr>
            </a:lvl1pPr>
          </a:lstStyle>
          <a:p>
            <a:pPr lvl="0"/>
            <a:r>
              <a:rPr lang="en-US"/>
              <a:t>Click to edit Master text styles</a:t>
            </a:r>
          </a:p>
        </p:txBody>
      </p:sp>
      <p:sp>
        <p:nvSpPr>
          <p:cNvPr id="3" name="Titel 2">
            <a:extLst>
              <a:ext uri="{FF2B5EF4-FFF2-40B4-BE49-F238E27FC236}">
                <a16:creationId xmlns:a16="http://schemas.microsoft.com/office/drawing/2014/main" id="{C4A118DB-D1B4-428A-8989-29D769389A04}"/>
              </a:ext>
            </a:extLst>
          </p:cNvPr>
          <p:cNvSpPr>
            <a:spLocks noGrp="1"/>
          </p:cNvSpPr>
          <p:nvPr>
            <p:ph type="title"/>
          </p:nvPr>
        </p:nvSpPr>
        <p:spPr>
          <a:xfrm>
            <a:off x="759923" y="5150561"/>
            <a:ext cx="7200000" cy="252000"/>
          </a:xfrm>
        </p:spPr>
        <p:txBody>
          <a:bodyPr wrap="none"/>
          <a:lstStyle>
            <a:lvl1pPr>
              <a:defRPr sz="1800" b="1">
                <a:solidFill>
                  <a:schemeClr val="bg1"/>
                </a:solidFill>
              </a:defRPr>
            </a:lvl1pPr>
          </a:lstStyle>
          <a:p>
            <a:r>
              <a:rPr lang="en-US"/>
              <a:t>Click to edit Master title style</a:t>
            </a:r>
            <a:endParaRPr lang="nl-NL" dirty="0"/>
          </a:p>
        </p:txBody>
      </p:sp>
      <p:sp>
        <p:nvSpPr>
          <p:cNvPr id="2" name="Tijdelijke aanduiding voor datum 1">
            <a:extLst>
              <a:ext uri="{FF2B5EF4-FFF2-40B4-BE49-F238E27FC236}">
                <a16:creationId xmlns:a16="http://schemas.microsoft.com/office/drawing/2014/main" id="{4924D0FF-5EBE-4860-837B-BFB572136BD6}"/>
              </a:ext>
            </a:extLst>
          </p:cNvPr>
          <p:cNvSpPr>
            <a:spLocks noGrp="1"/>
          </p:cNvSpPr>
          <p:nvPr>
            <p:ph type="dt" sz="half" idx="21"/>
          </p:nvPr>
        </p:nvSpPr>
        <p:spPr>
          <a:xfrm>
            <a:off x="13048650" y="4157669"/>
            <a:ext cx="153888" cy="1485895"/>
          </a:xfrm>
        </p:spPr>
        <p:txBody>
          <a:bodyPr/>
          <a:lstStyle>
            <a:lvl1pPr>
              <a:defRPr>
                <a:solidFill>
                  <a:srgbClr val="E6E6E6"/>
                </a:solidFill>
              </a:defRPr>
            </a:lvl1pPr>
          </a:lstStyle>
          <a:p>
            <a:endParaRPr lang="nl-NL" dirty="0"/>
          </a:p>
        </p:txBody>
      </p:sp>
      <p:sp>
        <p:nvSpPr>
          <p:cNvPr id="7" name="Tijdelijke aanduiding voor voettekst 6">
            <a:extLst>
              <a:ext uri="{FF2B5EF4-FFF2-40B4-BE49-F238E27FC236}">
                <a16:creationId xmlns:a16="http://schemas.microsoft.com/office/drawing/2014/main" id="{54CB1E06-8FF5-435E-8680-1F32B34785F7}"/>
              </a:ext>
            </a:extLst>
          </p:cNvPr>
          <p:cNvSpPr>
            <a:spLocks noGrp="1"/>
          </p:cNvSpPr>
          <p:nvPr>
            <p:ph type="ftr" sz="quarter" idx="22"/>
          </p:nvPr>
        </p:nvSpPr>
        <p:spPr>
          <a:xfrm>
            <a:off x="12518022" y="541695"/>
            <a:ext cx="153888" cy="5101869"/>
          </a:xfrm>
        </p:spPr>
        <p:txBody>
          <a:bodyPr/>
          <a:lstStyle>
            <a:lvl1pPr>
              <a:defRPr>
                <a:solidFill>
                  <a:srgbClr val="E6E6E6"/>
                </a:solidFill>
              </a:defRPr>
            </a:lvl1pPr>
          </a:lstStyle>
          <a:p>
            <a:endParaRPr lang="nl-NL"/>
          </a:p>
        </p:txBody>
      </p:sp>
      <p:sp>
        <p:nvSpPr>
          <p:cNvPr id="8" name="Tijdelijke aanduiding voor dianummer 7">
            <a:extLst>
              <a:ext uri="{FF2B5EF4-FFF2-40B4-BE49-F238E27FC236}">
                <a16:creationId xmlns:a16="http://schemas.microsoft.com/office/drawing/2014/main" id="{2A789FDD-DFC0-4340-8081-AD0F03E80E4D}"/>
              </a:ext>
            </a:extLst>
          </p:cNvPr>
          <p:cNvSpPr>
            <a:spLocks noGrp="1"/>
          </p:cNvSpPr>
          <p:nvPr>
            <p:ph type="sldNum" sz="quarter" idx="23"/>
          </p:nvPr>
        </p:nvSpPr>
        <p:spPr>
          <a:xfrm>
            <a:off x="1237181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spTree>
    <p:extLst>
      <p:ext uri="{BB962C8B-B14F-4D97-AF65-F5344CB8AC3E}">
        <p14:creationId xmlns:p14="http://schemas.microsoft.com/office/powerpoint/2010/main" val="2040792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el en Video">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B7026-F689-47F3-A380-2937BF2630EA}"/>
              </a:ext>
            </a:extLst>
          </p:cNvPr>
          <p:cNvSpPr>
            <a:spLocks noGrp="1"/>
          </p:cNvSpPr>
          <p:nvPr>
            <p:ph type="title"/>
          </p:nvPr>
        </p:nvSpPr>
        <p:spPr>
          <a:xfrm>
            <a:off x="755650" y="541695"/>
            <a:ext cx="10517113" cy="504000"/>
          </a:xfrm>
        </p:spPr>
        <p:txBody>
          <a:bodyPr/>
          <a:lstStyle>
            <a:lvl1pPr>
              <a:defRPr>
                <a:solidFill>
                  <a:schemeClr val="bg1"/>
                </a:solidFill>
              </a:defRPr>
            </a:lvl1pPr>
          </a:lstStyle>
          <a:p>
            <a:r>
              <a:rPr lang="en-US"/>
              <a:t>Click to edit Master title style</a:t>
            </a:r>
            <a:endParaRPr lang="nl-NL" dirty="0"/>
          </a:p>
        </p:txBody>
      </p:sp>
      <p:sp>
        <p:nvSpPr>
          <p:cNvPr id="7" name="Tijdelijke aanduiding voor media 6">
            <a:extLst>
              <a:ext uri="{FF2B5EF4-FFF2-40B4-BE49-F238E27FC236}">
                <a16:creationId xmlns:a16="http://schemas.microsoft.com/office/drawing/2014/main" id="{CACA34B0-32E8-4B1A-8AE4-DF4F1DEA507C}"/>
              </a:ext>
            </a:extLst>
          </p:cNvPr>
          <p:cNvSpPr>
            <a:spLocks noGrp="1" noChangeAspect="1"/>
          </p:cNvSpPr>
          <p:nvPr>
            <p:ph type="media" sz="quarter" idx="13" hasCustomPrompt="1"/>
          </p:nvPr>
        </p:nvSpPr>
        <p:spPr>
          <a:xfrm>
            <a:off x="2035359" y="1513268"/>
            <a:ext cx="8128800" cy="4572000"/>
          </a:xfrm>
        </p:spPr>
        <p:txBody>
          <a:bodyPr tIns="2484000"/>
          <a:lstStyle>
            <a:lvl1pPr marL="0" indent="0" algn="ctr">
              <a:buNone/>
              <a:defRPr>
                <a:solidFill>
                  <a:schemeClr val="bg2">
                    <a:lumMod val="50000"/>
                  </a:schemeClr>
                </a:solidFill>
              </a:defRPr>
            </a:lvl1pPr>
          </a:lstStyle>
          <a:p>
            <a:r>
              <a:rPr lang="nl-NL" dirty="0"/>
              <a:t>Selecteer video</a:t>
            </a:r>
          </a:p>
        </p:txBody>
      </p:sp>
      <p:sp>
        <p:nvSpPr>
          <p:cNvPr id="3" name="Tijdelijke aanduiding voor datum 2">
            <a:extLst>
              <a:ext uri="{FF2B5EF4-FFF2-40B4-BE49-F238E27FC236}">
                <a16:creationId xmlns:a16="http://schemas.microsoft.com/office/drawing/2014/main" id="{C5BDAF44-690D-4351-8FD6-C1E9BED26CFA}"/>
              </a:ext>
            </a:extLst>
          </p:cNvPr>
          <p:cNvSpPr>
            <a:spLocks noGrp="1"/>
          </p:cNvSpPr>
          <p:nvPr>
            <p:ph type="dt" sz="half" idx="14"/>
          </p:nvPr>
        </p:nvSpPr>
        <p:spPr>
          <a:xfrm>
            <a:off x="12991500" y="4157669"/>
            <a:ext cx="153888" cy="1485895"/>
          </a:xfrm>
        </p:spPr>
        <p:txBody>
          <a:bodyPr/>
          <a:lstStyle>
            <a:lvl1pPr>
              <a:defRPr>
                <a:solidFill>
                  <a:srgbClr val="E6E6E6"/>
                </a:solidFill>
              </a:defRPr>
            </a:lvl1pPr>
          </a:lstStyle>
          <a:p>
            <a:endParaRPr lang="nl-NL" dirty="0"/>
          </a:p>
        </p:txBody>
      </p:sp>
      <p:sp>
        <p:nvSpPr>
          <p:cNvPr id="8" name="Tijdelijke aanduiding voor voettekst 7">
            <a:extLst>
              <a:ext uri="{FF2B5EF4-FFF2-40B4-BE49-F238E27FC236}">
                <a16:creationId xmlns:a16="http://schemas.microsoft.com/office/drawing/2014/main" id="{B3674169-AF61-4435-A283-A72FDC76FFFE}"/>
              </a:ext>
            </a:extLst>
          </p:cNvPr>
          <p:cNvSpPr>
            <a:spLocks noGrp="1"/>
          </p:cNvSpPr>
          <p:nvPr>
            <p:ph type="ftr" sz="quarter" idx="15"/>
          </p:nvPr>
        </p:nvSpPr>
        <p:spPr>
          <a:xfrm>
            <a:off x="12460872" y="541695"/>
            <a:ext cx="153888" cy="5101869"/>
          </a:xfrm>
        </p:spPr>
        <p:txBody>
          <a:bodyPr/>
          <a:lstStyle>
            <a:lvl1pPr>
              <a:defRPr>
                <a:solidFill>
                  <a:srgbClr val="E6E6E6"/>
                </a:solidFill>
              </a:defRPr>
            </a:lvl1pPr>
          </a:lstStyle>
          <a:p>
            <a:endParaRPr lang="nl-NL"/>
          </a:p>
        </p:txBody>
      </p:sp>
      <p:sp>
        <p:nvSpPr>
          <p:cNvPr id="9" name="Tijdelijke aanduiding voor dianummer 8">
            <a:extLst>
              <a:ext uri="{FF2B5EF4-FFF2-40B4-BE49-F238E27FC236}">
                <a16:creationId xmlns:a16="http://schemas.microsoft.com/office/drawing/2014/main" id="{D37B8B9B-1532-42C6-9518-5A4FFA46DAC3}"/>
              </a:ext>
            </a:extLst>
          </p:cNvPr>
          <p:cNvSpPr>
            <a:spLocks noGrp="1"/>
          </p:cNvSpPr>
          <p:nvPr>
            <p:ph type="sldNum" sz="quarter" idx="16"/>
          </p:nvPr>
        </p:nvSpPr>
        <p:spPr>
          <a:xfrm>
            <a:off x="1231466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spTree>
    <p:extLst>
      <p:ext uri="{BB962C8B-B14F-4D97-AF65-F5344CB8AC3E}">
        <p14:creationId xmlns:p14="http://schemas.microsoft.com/office/powerpoint/2010/main" val="3977010573"/>
      </p:ext>
    </p:extLst>
  </p:cSld>
  <p:clrMapOvr>
    <a:masterClrMapping/>
  </p:clrMapOvr>
  <p:extLst>
    <p:ext uri="{DCECCB84-F9BA-43D5-87BE-67443E8EF086}">
      <p15:sldGuideLst xmlns:p15="http://schemas.microsoft.com/office/powerpoint/2012/main">
        <p15:guide id="1" pos="3613"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Video hele dia">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6B7026-F689-47F3-A380-2937BF2630EA}"/>
              </a:ext>
            </a:extLst>
          </p:cNvPr>
          <p:cNvSpPr>
            <a:spLocks noGrp="1"/>
          </p:cNvSpPr>
          <p:nvPr>
            <p:ph type="title"/>
          </p:nvPr>
        </p:nvSpPr>
        <p:spPr>
          <a:xfrm>
            <a:off x="755650" y="-582255"/>
            <a:ext cx="10517113" cy="504000"/>
          </a:xfrm>
        </p:spPr>
        <p:txBody>
          <a:bodyPr/>
          <a:lstStyle>
            <a:lvl1pPr>
              <a:defRPr>
                <a:solidFill>
                  <a:srgbClr val="E6E6E6"/>
                </a:solidFill>
              </a:defRPr>
            </a:lvl1pPr>
          </a:lstStyle>
          <a:p>
            <a:r>
              <a:rPr lang="en-US"/>
              <a:t>Click to edit Master title style</a:t>
            </a:r>
            <a:endParaRPr lang="nl-NL" dirty="0"/>
          </a:p>
        </p:txBody>
      </p:sp>
      <p:sp>
        <p:nvSpPr>
          <p:cNvPr id="7" name="Tijdelijke aanduiding voor media 6">
            <a:extLst>
              <a:ext uri="{FF2B5EF4-FFF2-40B4-BE49-F238E27FC236}">
                <a16:creationId xmlns:a16="http://schemas.microsoft.com/office/drawing/2014/main" id="{CACA34B0-32E8-4B1A-8AE4-DF4F1DEA507C}"/>
              </a:ext>
            </a:extLst>
          </p:cNvPr>
          <p:cNvSpPr>
            <a:spLocks noGrp="1" noChangeAspect="1"/>
          </p:cNvSpPr>
          <p:nvPr>
            <p:ph type="media" sz="quarter" idx="13" hasCustomPrompt="1"/>
          </p:nvPr>
        </p:nvSpPr>
        <p:spPr>
          <a:xfrm>
            <a:off x="0" y="-381"/>
            <a:ext cx="12192000" cy="6857325"/>
          </a:xfrm>
        </p:spPr>
        <p:txBody>
          <a:bodyPr tIns="2484000"/>
          <a:lstStyle>
            <a:lvl1pPr marL="0" indent="0" algn="ctr">
              <a:buNone/>
              <a:defRPr>
                <a:solidFill>
                  <a:schemeClr val="bg2">
                    <a:lumMod val="50000"/>
                  </a:schemeClr>
                </a:solidFill>
              </a:defRPr>
            </a:lvl1pPr>
          </a:lstStyle>
          <a:p>
            <a:r>
              <a:rPr lang="nl-NL" dirty="0"/>
              <a:t>Selecteer video</a:t>
            </a:r>
          </a:p>
        </p:txBody>
      </p:sp>
      <p:sp>
        <p:nvSpPr>
          <p:cNvPr id="3" name="Tijdelijke aanduiding voor datum 2">
            <a:extLst>
              <a:ext uri="{FF2B5EF4-FFF2-40B4-BE49-F238E27FC236}">
                <a16:creationId xmlns:a16="http://schemas.microsoft.com/office/drawing/2014/main" id="{944074A4-CF50-4C78-B45A-809AAE1C0D84}"/>
              </a:ext>
            </a:extLst>
          </p:cNvPr>
          <p:cNvSpPr>
            <a:spLocks noGrp="1"/>
          </p:cNvSpPr>
          <p:nvPr>
            <p:ph type="dt" sz="half" idx="14"/>
          </p:nvPr>
        </p:nvSpPr>
        <p:spPr>
          <a:xfrm>
            <a:off x="13029600" y="4157669"/>
            <a:ext cx="153888" cy="1485895"/>
          </a:xfrm>
        </p:spPr>
        <p:txBody>
          <a:bodyPr/>
          <a:lstStyle>
            <a:lvl1pPr>
              <a:defRPr>
                <a:solidFill>
                  <a:srgbClr val="E6E6E6"/>
                </a:solidFill>
              </a:defRPr>
            </a:lvl1pPr>
          </a:lstStyle>
          <a:p>
            <a:endParaRPr lang="nl-NL" dirty="0"/>
          </a:p>
        </p:txBody>
      </p:sp>
      <p:sp>
        <p:nvSpPr>
          <p:cNvPr id="8" name="Tijdelijke aanduiding voor voettekst 7">
            <a:extLst>
              <a:ext uri="{FF2B5EF4-FFF2-40B4-BE49-F238E27FC236}">
                <a16:creationId xmlns:a16="http://schemas.microsoft.com/office/drawing/2014/main" id="{22ABB8A6-5903-42F4-80B8-B80E7DE199AC}"/>
              </a:ext>
            </a:extLst>
          </p:cNvPr>
          <p:cNvSpPr>
            <a:spLocks noGrp="1"/>
          </p:cNvSpPr>
          <p:nvPr>
            <p:ph type="ftr" sz="quarter" idx="15"/>
          </p:nvPr>
        </p:nvSpPr>
        <p:spPr>
          <a:xfrm>
            <a:off x="12498972" y="541695"/>
            <a:ext cx="153888" cy="5101869"/>
          </a:xfrm>
        </p:spPr>
        <p:txBody>
          <a:bodyPr/>
          <a:lstStyle>
            <a:lvl1pPr>
              <a:defRPr>
                <a:solidFill>
                  <a:srgbClr val="E6E6E6"/>
                </a:solidFill>
              </a:defRPr>
            </a:lvl1pPr>
          </a:lstStyle>
          <a:p>
            <a:endParaRPr lang="nl-NL"/>
          </a:p>
        </p:txBody>
      </p:sp>
      <p:sp>
        <p:nvSpPr>
          <p:cNvPr id="9" name="Tijdelijke aanduiding voor dianummer 8">
            <a:extLst>
              <a:ext uri="{FF2B5EF4-FFF2-40B4-BE49-F238E27FC236}">
                <a16:creationId xmlns:a16="http://schemas.microsoft.com/office/drawing/2014/main" id="{D1603FA5-FFD5-4564-BBCA-638420254FDD}"/>
              </a:ext>
            </a:extLst>
          </p:cNvPr>
          <p:cNvSpPr>
            <a:spLocks noGrp="1"/>
          </p:cNvSpPr>
          <p:nvPr>
            <p:ph type="sldNum" sz="quarter" idx="16"/>
          </p:nvPr>
        </p:nvSpPr>
        <p:spPr>
          <a:xfrm>
            <a:off x="1235276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spTree>
    <p:extLst>
      <p:ext uri="{BB962C8B-B14F-4D97-AF65-F5344CB8AC3E}">
        <p14:creationId xmlns:p14="http://schemas.microsoft.com/office/powerpoint/2010/main" val="3010115876"/>
      </p:ext>
    </p:extLst>
  </p:cSld>
  <p:clrMapOvr>
    <a:masterClrMapping/>
  </p:clrMapOvr>
  <p:extLst>
    <p:ext uri="{DCECCB84-F9BA-43D5-87BE-67443E8EF086}">
      <p15:sldGuideLst xmlns:p15="http://schemas.microsoft.com/office/powerpoint/2012/main">
        <p15:guide id="1" pos="3613">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Leeg">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C434A854-1FA0-4B51-9A92-125BD51041A3}"/>
              </a:ext>
            </a:extLst>
          </p:cNvPr>
          <p:cNvSpPr>
            <a:spLocks noGrp="1"/>
          </p:cNvSpPr>
          <p:nvPr>
            <p:ph type="title"/>
          </p:nvPr>
        </p:nvSpPr>
        <p:spPr>
          <a:xfrm>
            <a:off x="756000" y="-1260000"/>
            <a:ext cx="10512000" cy="936000"/>
          </a:xfrm>
        </p:spPr>
        <p:txBody>
          <a:bodyPr/>
          <a:lstStyle>
            <a:lvl1pPr>
              <a:defRPr>
                <a:solidFill>
                  <a:srgbClr val="E6E6E6"/>
                </a:solidFill>
              </a:defRPr>
            </a:lvl1pPr>
          </a:lstStyle>
          <a:p>
            <a:r>
              <a:rPr lang="en-US"/>
              <a:t>Click to edit Master title style</a:t>
            </a:r>
            <a:endParaRPr lang="de-DE" dirty="0"/>
          </a:p>
        </p:txBody>
      </p:sp>
      <p:sp>
        <p:nvSpPr>
          <p:cNvPr id="6" name="Tijdelijke aanduiding voor datum 5">
            <a:extLst>
              <a:ext uri="{FF2B5EF4-FFF2-40B4-BE49-F238E27FC236}">
                <a16:creationId xmlns:a16="http://schemas.microsoft.com/office/drawing/2014/main" id="{B3C54020-6274-482D-BF87-6C38C2F97774}"/>
              </a:ext>
            </a:extLst>
          </p:cNvPr>
          <p:cNvSpPr>
            <a:spLocks noGrp="1"/>
          </p:cNvSpPr>
          <p:nvPr>
            <p:ph type="dt" sz="half" idx="10"/>
          </p:nvPr>
        </p:nvSpPr>
        <p:spPr>
          <a:xfrm>
            <a:off x="13048650" y="4157669"/>
            <a:ext cx="153888" cy="1485895"/>
          </a:xfrm>
        </p:spPr>
        <p:txBody>
          <a:bodyPr/>
          <a:lstStyle>
            <a:lvl1pPr>
              <a:defRPr>
                <a:solidFill>
                  <a:srgbClr val="E6E6E6"/>
                </a:solidFill>
              </a:defRPr>
            </a:lvl1pPr>
          </a:lstStyle>
          <a:p>
            <a:endParaRPr lang="nl-NL" dirty="0"/>
          </a:p>
        </p:txBody>
      </p:sp>
      <p:sp>
        <p:nvSpPr>
          <p:cNvPr id="7" name="Tijdelijke aanduiding voor voettekst 6">
            <a:extLst>
              <a:ext uri="{FF2B5EF4-FFF2-40B4-BE49-F238E27FC236}">
                <a16:creationId xmlns:a16="http://schemas.microsoft.com/office/drawing/2014/main" id="{974C2B89-1B52-4DA9-B304-A626BCE888A4}"/>
              </a:ext>
            </a:extLst>
          </p:cNvPr>
          <p:cNvSpPr>
            <a:spLocks noGrp="1"/>
          </p:cNvSpPr>
          <p:nvPr>
            <p:ph type="ftr" sz="quarter" idx="11"/>
          </p:nvPr>
        </p:nvSpPr>
        <p:spPr>
          <a:xfrm>
            <a:off x="12518022" y="541695"/>
            <a:ext cx="153888" cy="5101869"/>
          </a:xfrm>
        </p:spPr>
        <p:txBody>
          <a:bodyPr/>
          <a:lstStyle>
            <a:lvl1pPr>
              <a:defRPr>
                <a:solidFill>
                  <a:srgbClr val="E6E6E6"/>
                </a:solidFill>
              </a:defRPr>
            </a:lvl1pPr>
          </a:lstStyle>
          <a:p>
            <a:endParaRPr lang="nl-NL"/>
          </a:p>
        </p:txBody>
      </p:sp>
      <p:sp>
        <p:nvSpPr>
          <p:cNvPr id="8" name="Tijdelijke aanduiding voor dianummer 7">
            <a:extLst>
              <a:ext uri="{FF2B5EF4-FFF2-40B4-BE49-F238E27FC236}">
                <a16:creationId xmlns:a16="http://schemas.microsoft.com/office/drawing/2014/main" id="{A8AA3559-A58B-438D-A544-F79B7A9C87CC}"/>
              </a:ext>
            </a:extLst>
          </p:cNvPr>
          <p:cNvSpPr>
            <a:spLocks noGrp="1"/>
          </p:cNvSpPr>
          <p:nvPr>
            <p:ph type="sldNum" sz="quarter" idx="12"/>
          </p:nvPr>
        </p:nvSpPr>
        <p:spPr>
          <a:xfrm>
            <a:off x="1237181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spTree>
    <p:extLst>
      <p:ext uri="{BB962C8B-B14F-4D97-AF65-F5344CB8AC3E}">
        <p14:creationId xmlns:p14="http://schemas.microsoft.com/office/powerpoint/2010/main" val="31960204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eldia met rond element">
    <p:bg>
      <p:bgPr>
        <a:solidFill>
          <a:schemeClr val="tx2"/>
        </a:solidFill>
        <a:effectLst/>
      </p:bgPr>
    </p:bg>
    <p:spTree>
      <p:nvGrpSpPr>
        <p:cNvPr id="1" name=""/>
        <p:cNvGrpSpPr/>
        <p:nvPr/>
      </p:nvGrpSpPr>
      <p:grpSpPr>
        <a:xfrm>
          <a:off x="0" y="0"/>
          <a:ext cx="0" cy="0"/>
          <a:chOff x="0" y="0"/>
          <a:chExt cx="0" cy="0"/>
        </a:xfrm>
      </p:grpSpPr>
      <p:sp>
        <p:nvSpPr>
          <p:cNvPr id="12" name="Tijdelijke aanduiding voor tekst 11">
            <a:extLst>
              <a:ext uri="{FF2B5EF4-FFF2-40B4-BE49-F238E27FC236}">
                <a16:creationId xmlns:a16="http://schemas.microsoft.com/office/drawing/2014/main" id="{17861E45-7D0B-4CBE-BF29-EEB926363114}"/>
              </a:ext>
            </a:extLst>
          </p:cNvPr>
          <p:cNvSpPr>
            <a:spLocks noGrp="1"/>
          </p:cNvSpPr>
          <p:nvPr>
            <p:ph type="body" sz="quarter" idx="13" hasCustomPrompt="1"/>
          </p:nvPr>
        </p:nvSpPr>
        <p:spPr>
          <a:xfrm>
            <a:off x="7236000" y="5295900"/>
            <a:ext cx="4513088" cy="788988"/>
          </a:xfrm>
        </p:spPr>
        <p:txBody>
          <a:bodyPr>
            <a:noAutofit/>
          </a:bodyPr>
          <a:lstStyle>
            <a:lvl1pPr marL="0" indent="0">
              <a:buNone/>
              <a:defRPr sz="1200" b="0">
                <a:solidFill>
                  <a:schemeClr val="bg1"/>
                </a:solidFill>
              </a:defRPr>
            </a:lvl1pPr>
          </a:lstStyle>
          <a:p>
            <a:pPr lvl="0"/>
            <a:r>
              <a:rPr lang="nl-NL" dirty="0"/>
              <a:t>Naam Achternaam</a:t>
            </a:r>
          </a:p>
        </p:txBody>
      </p:sp>
      <p:sp>
        <p:nvSpPr>
          <p:cNvPr id="3" name="Ondertitel 2">
            <a:extLst>
              <a:ext uri="{FF2B5EF4-FFF2-40B4-BE49-F238E27FC236}">
                <a16:creationId xmlns:a16="http://schemas.microsoft.com/office/drawing/2014/main" id="{5B0A17F5-F68D-450E-924D-50BE1E84C574}"/>
              </a:ext>
            </a:extLst>
          </p:cNvPr>
          <p:cNvSpPr>
            <a:spLocks noGrp="1"/>
          </p:cNvSpPr>
          <p:nvPr>
            <p:ph type="subTitle" idx="1"/>
          </p:nvPr>
        </p:nvSpPr>
        <p:spPr>
          <a:xfrm>
            <a:off x="7236000" y="3854640"/>
            <a:ext cx="4513088" cy="676275"/>
          </a:xfrm>
        </p:spPr>
        <p:txBody>
          <a:bodyPr/>
          <a:lstStyle>
            <a:lvl1pPr marL="0" indent="0" algn="l">
              <a:spcBef>
                <a:spcPts val="0"/>
              </a:spcBef>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dirty="0"/>
          </a:p>
        </p:txBody>
      </p:sp>
      <p:sp>
        <p:nvSpPr>
          <p:cNvPr id="4" name="Tijdelijke aanduiding voor datum 3">
            <a:extLst>
              <a:ext uri="{FF2B5EF4-FFF2-40B4-BE49-F238E27FC236}">
                <a16:creationId xmlns:a16="http://schemas.microsoft.com/office/drawing/2014/main" id="{4FB69FD9-1A34-44C5-BB96-B626ABE7D68E}"/>
              </a:ext>
            </a:extLst>
          </p:cNvPr>
          <p:cNvSpPr>
            <a:spLocks noGrp="1"/>
          </p:cNvSpPr>
          <p:nvPr>
            <p:ph type="dt" sz="half" idx="10"/>
          </p:nvPr>
        </p:nvSpPr>
        <p:spPr>
          <a:xfrm>
            <a:off x="7236000" y="6264000"/>
            <a:ext cx="2340000" cy="184666"/>
          </a:xfrm>
        </p:spPr>
        <p:txBody>
          <a:bodyPr vert="horz"/>
          <a:lstStyle>
            <a:lvl1pPr>
              <a:defRPr sz="1000" b="0">
                <a:solidFill>
                  <a:schemeClr val="bg1"/>
                </a:solidFill>
              </a:defRPr>
            </a:lvl1pPr>
          </a:lstStyle>
          <a:p>
            <a:endParaRPr lang="nl-NL" dirty="0"/>
          </a:p>
        </p:txBody>
      </p:sp>
      <p:sp>
        <p:nvSpPr>
          <p:cNvPr id="5" name="Tijdelijke aanduiding voor voettekst 4">
            <a:extLst>
              <a:ext uri="{FF2B5EF4-FFF2-40B4-BE49-F238E27FC236}">
                <a16:creationId xmlns:a16="http://schemas.microsoft.com/office/drawing/2014/main" id="{D005FF67-098D-42EF-9DDB-0B34D97B16B8}"/>
              </a:ext>
            </a:extLst>
          </p:cNvPr>
          <p:cNvSpPr>
            <a:spLocks noGrp="1"/>
          </p:cNvSpPr>
          <p:nvPr>
            <p:ph type="ftr" sz="quarter" idx="11"/>
          </p:nvPr>
        </p:nvSpPr>
        <p:spPr>
          <a:xfrm>
            <a:off x="12473572" y="684000"/>
            <a:ext cx="153888" cy="3786017"/>
          </a:xfrm>
        </p:spPr>
        <p:txBody>
          <a:bodyPr/>
          <a:lstStyle>
            <a:lvl1pPr>
              <a:defRPr>
                <a:solidFill>
                  <a:srgbClr val="E6E6E6"/>
                </a:solidFill>
              </a:defRPr>
            </a:lvl1pPr>
          </a:lstStyle>
          <a:p>
            <a:endParaRPr lang="nl-NL"/>
          </a:p>
        </p:txBody>
      </p:sp>
      <p:sp>
        <p:nvSpPr>
          <p:cNvPr id="6" name="Tijdelijke aanduiding voor dianummer 5">
            <a:extLst>
              <a:ext uri="{FF2B5EF4-FFF2-40B4-BE49-F238E27FC236}">
                <a16:creationId xmlns:a16="http://schemas.microsoft.com/office/drawing/2014/main" id="{BD7F641E-4810-428B-93B4-F028FBE4AE4E}"/>
              </a:ext>
            </a:extLst>
          </p:cNvPr>
          <p:cNvSpPr>
            <a:spLocks noGrp="1"/>
          </p:cNvSpPr>
          <p:nvPr>
            <p:ph type="sldNum" sz="quarter" idx="12"/>
          </p:nvPr>
        </p:nvSpPr>
        <p:spPr>
          <a:xfrm>
            <a:off x="1232736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sp>
        <p:nvSpPr>
          <p:cNvPr id="9" name="Titel 8">
            <a:extLst>
              <a:ext uri="{FF2B5EF4-FFF2-40B4-BE49-F238E27FC236}">
                <a16:creationId xmlns:a16="http://schemas.microsoft.com/office/drawing/2014/main" id="{A77695BF-4150-4BB7-8197-EF140D44835B}"/>
              </a:ext>
            </a:extLst>
          </p:cNvPr>
          <p:cNvSpPr>
            <a:spLocks noGrp="1"/>
          </p:cNvSpPr>
          <p:nvPr>
            <p:ph type="title"/>
          </p:nvPr>
        </p:nvSpPr>
        <p:spPr>
          <a:xfrm>
            <a:off x="7236000" y="1766078"/>
            <a:ext cx="4516033" cy="1990582"/>
          </a:xfrm>
        </p:spPr>
        <p:txBody>
          <a:bodyPr anchor="b" anchorCtr="0"/>
          <a:lstStyle>
            <a:lvl1pPr>
              <a:lnSpc>
                <a:spcPct val="90000"/>
              </a:lnSpc>
              <a:defRPr b="1">
                <a:solidFill>
                  <a:schemeClr val="bg1"/>
                </a:solidFill>
              </a:defRPr>
            </a:lvl1pPr>
          </a:lstStyle>
          <a:p>
            <a:r>
              <a:rPr lang="en-US"/>
              <a:t>Click to edit Master title style</a:t>
            </a:r>
            <a:endParaRPr lang="de-DE" dirty="0"/>
          </a:p>
        </p:txBody>
      </p:sp>
      <p:pic>
        <p:nvPicPr>
          <p:cNvPr id="11" name="Deltares_Logo_groot_wit">
            <a:extLst>
              <a:ext uri="{FF2B5EF4-FFF2-40B4-BE49-F238E27FC236}">
                <a16:creationId xmlns:a16="http://schemas.microsoft.com/office/drawing/2014/main" id="{07BC8CE6-4B06-4C93-9DE2-B3D24820A42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76000" y="180000"/>
            <a:ext cx="2340000" cy="760500"/>
          </a:xfrm>
          <a:prstGeom prst="rect">
            <a:avLst/>
          </a:prstGeom>
        </p:spPr>
      </p:pic>
      <p:sp>
        <p:nvSpPr>
          <p:cNvPr id="8" name="Ovaal 7">
            <a:extLst>
              <a:ext uri="{FF2B5EF4-FFF2-40B4-BE49-F238E27FC236}">
                <a16:creationId xmlns:a16="http://schemas.microsoft.com/office/drawing/2014/main" id="{EA007BEC-B68F-4D17-A66D-5C87F079B473}"/>
              </a:ext>
            </a:extLst>
          </p:cNvPr>
          <p:cNvSpPr>
            <a:spLocks noChangeAspect="1"/>
          </p:cNvSpPr>
          <p:nvPr userDrawn="1"/>
        </p:nvSpPr>
        <p:spPr>
          <a:xfrm>
            <a:off x="465064" y="455811"/>
            <a:ext cx="5943600" cy="5943600"/>
          </a:xfrm>
          <a:prstGeom prst="ellipse">
            <a:avLst/>
          </a:prstGeom>
          <a:gradFill flip="none" rotWithShape="1">
            <a:gsLst>
              <a:gs pos="0">
                <a:schemeClr val="accent2">
                  <a:alpha val="0"/>
                </a:schemeClr>
              </a:gs>
              <a:gs pos="100000">
                <a:schemeClr val="accent2"/>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8" name="Enabling_deltalife_wit">
            <a:extLst>
              <a:ext uri="{FF2B5EF4-FFF2-40B4-BE49-F238E27FC236}">
                <a16:creationId xmlns:a16="http://schemas.microsoft.com/office/drawing/2014/main" id="{CC1AB181-2C98-49C8-B934-9DA01A71070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9600" y="5947200"/>
            <a:ext cx="3175200" cy="755731"/>
          </a:xfrm>
          <a:prstGeom prst="rect">
            <a:avLst/>
          </a:prstGeom>
        </p:spPr>
      </p:pic>
    </p:spTree>
    <p:extLst>
      <p:ext uri="{BB962C8B-B14F-4D97-AF65-F5344CB8AC3E}">
        <p14:creationId xmlns:p14="http://schemas.microsoft.com/office/powerpoint/2010/main" val="1987625546"/>
      </p:ext>
    </p:extLst>
  </p:cSld>
  <p:clrMapOvr>
    <a:masterClrMapping/>
  </p:clrMapOvr>
  <p:extLst>
    <p:ext uri="{DCECCB84-F9BA-43D5-87BE-67443E8EF086}">
      <p15:sldGuideLst xmlns:p15="http://schemas.microsoft.com/office/powerpoint/2012/main">
        <p15:guide id="1" pos="2026" userDrawn="1">
          <p15:clr>
            <a:srgbClr val="FBAE40"/>
          </p15:clr>
        </p15:guide>
        <p15:guide id="2" orient="horz" pos="216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Intro">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E1469F-AEAC-4175-9A1D-5C42D26898E2}"/>
              </a:ext>
            </a:extLst>
          </p:cNvPr>
          <p:cNvSpPr>
            <a:spLocks noGrp="1"/>
          </p:cNvSpPr>
          <p:nvPr>
            <p:ph type="title"/>
          </p:nvPr>
        </p:nvSpPr>
        <p:spPr>
          <a:xfrm>
            <a:off x="756000" y="-1224000"/>
            <a:ext cx="10512000" cy="936000"/>
          </a:xfrm>
        </p:spPr>
        <p:txBody>
          <a:bodyPr/>
          <a:lstStyle>
            <a:lvl1pPr>
              <a:defRPr>
                <a:solidFill>
                  <a:srgbClr val="E6E6E6"/>
                </a:solidFill>
              </a:defRPr>
            </a:lvl1pPr>
          </a:lstStyle>
          <a:p>
            <a:r>
              <a:rPr lang="en-US"/>
              <a:t>Click to edit Master title style</a:t>
            </a:r>
            <a:endParaRPr lang="de-DE"/>
          </a:p>
        </p:txBody>
      </p:sp>
      <p:sp>
        <p:nvSpPr>
          <p:cNvPr id="12" name="Freeform 5">
            <a:extLst>
              <a:ext uri="{FF2B5EF4-FFF2-40B4-BE49-F238E27FC236}">
                <a16:creationId xmlns:a16="http://schemas.microsoft.com/office/drawing/2014/main" id="{9EEDD8EA-AAF4-4299-BA58-9F889FEC3A5D}"/>
              </a:ext>
            </a:extLst>
          </p:cNvPr>
          <p:cNvSpPr>
            <a:spLocks noChangeAspect="1" noEditPoints="1"/>
          </p:cNvSpPr>
          <p:nvPr userDrawn="1"/>
        </p:nvSpPr>
        <p:spPr bwMode="auto">
          <a:xfrm>
            <a:off x="5106991" y="3235762"/>
            <a:ext cx="1980000" cy="387338"/>
          </a:xfrm>
          <a:custGeom>
            <a:avLst/>
            <a:gdLst>
              <a:gd name="T0" fmla="*/ 840 w 13524"/>
              <a:gd name="T1" fmla="*/ 0 h 2648"/>
              <a:gd name="T2" fmla="*/ 0 w 13524"/>
              <a:gd name="T3" fmla="*/ 160 h 2648"/>
              <a:gd name="T4" fmla="*/ 728 w 13524"/>
              <a:gd name="T5" fmla="*/ 2648 h 2648"/>
              <a:gd name="T6" fmla="*/ 1624 w 13524"/>
              <a:gd name="T7" fmla="*/ 1304 h 2648"/>
              <a:gd name="T8" fmla="*/ 504 w 13524"/>
              <a:gd name="T9" fmla="*/ 2204 h 2648"/>
              <a:gd name="T10" fmla="*/ 808 w 13524"/>
              <a:gd name="T11" fmla="*/ 416 h 2648"/>
              <a:gd name="T12" fmla="*/ 2432 w 13524"/>
              <a:gd name="T13" fmla="*/ 1664 h 2648"/>
              <a:gd name="T14" fmla="*/ 4016 w 13524"/>
              <a:gd name="T15" fmla="*/ 2544 h 2648"/>
              <a:gd name="T16" fmla="*/ 3472 w 13524"/>
              <a:gd name="T17" fmla="*/ 2264 h 2648"/>
              <a:gd name="T18" fmla="*/ 3912 w 13524"/>
              <a:gd name="T19" fmla="*/ 1728 h 2648"/>
              <a:gd name="T20" fmla="*/ 4136 w 13524"/>
              <a:gd name="T21" fmla="*/ 1504 h 2648"/>
              <a:gd name="T22" fmla="*/ 2432 w 13524"/>
              <a:gd name="T23" fmla="*/ 1664 h 2648"/>
              <a:gd name="T24" fmla="*/ 3640 w 13524"/>
              <a:gd name="T25" fmla="*/ 1400 h 2648"/>
              <a:gd name="T26" fmla="*/ 3320 w 13524"/>
              <a:gd name="T27" fmla="*/ 1016 h 2648"/>
              <a:gd name="T28" fmla="*/ 4728 w 13524"/>
              <a:gd name="T29" fmla="*/ 8 h 2648"/>
              <a:gd name="T30" fmla="*/ 4504 w 13524"/>
              <a:gd name="T31" fmla="*/ 2016 h 2648"/>
              <a:gd name="T32" fmla="*/ 5336 w 13524"/>
              <a:gd name="T33" fmla="*/ 2596 h 2648"/>
              <a:gd name="T34" fmla="*/ 5168 w 13524"/>
              <a:gd name="T35" fmla="*/ 2256 h 2648"/>
              <a:gd name="T36" fmla="*/ 5000 w 13524"/>
              <a:gd name="T37" fmla="*/ 8 h 2648"/>
              <a:gd name="T38" fmla="*/ 5872 w 13524"/>
              <a:gd name="T39" fmla="*/ 8 h 2648"/>
              <a:gd name="T40" fmla="*/ 5648 w 13524"/>
              <a:gd name="T41" fmla="*/ 2016 h 2648"/>
              <a:gd name="T42" fmla="*/ 6600 w 13524"/>
              <a:gd name="T43" fmla="*/ 2596 h 2648"/>
              <a:gd name="T44" fmla="*/ 6368 w 13524"/>
              <a:gd name="T45" fmla="*/ 2248 h 2648"/>
              <a:gd name="T46" fmla="*/ 6136 w 13524"/>
              <a:gd name="T47" fmla="*/ 1072 h 2648"/>
              <a:gd name="T48" fmla="*/ 6600 w 13524"/>
              <a:gd name="T49" fmla="*/ 920 h 2648"/>
              <a:gd name="T50" fmla="*/ 6136 w 13524"/>
              <a:gd name="T51" fmla="*/ 688 h 2648"/>
              <a:gd name="T52" fmla="*/ 6840 w 13524"/>
              <a:gd name="T53" fmla="*/ 1744 h 2648"/>
              <a:gd name="T54" fmla="*/ 8608 w 13524"/>
              <a:gd name="T55" fmla="*/ 2504 h 2648"/>
              <a:gd name="T56" fmla="*/ 7920 w 13524"/>
              <a:gd name="T57" fmla="*/ 648 h 2648"/>
              <a:gd name="T58" fmla="*/ 7352 w 13524"/>
              <a:gd name="T59" fmla="*/ 1696 h 2648"/>
              <a:gd name="T60" fmla="*/ 8120 w 13524"/>
              <a:gd name="T61" fmla="*/ 1060 h 2648"/>
              <a:gd name="T62" fmla="*/ 7808 w 13524"/>
              <a:gd name="T63" fmla="*/ 2264 h 2648"/>
              <a:gd name="T64" fmla="*/ 9112 w 13524"/>
              <a:gd name="T65" fmla="*/ 2608 h 2648"/>
              <a:gd name="T66" fmla="*/ 9608 w 13524"/>
              <a:gd name="T67" fmla="*/ 1440 h 2648"/>
              <a:gd name="T68" fmla="*/ 9896 w 13524"/>
              <a:gd name="T69" fmla="*/ 1072 h 2648"/>
              <a:gd name="T70" fmla="*/ 10112 w 13524"/>
              <a:gd name="T71" fmla="*/ 688 h 2648"/>
              <a:gd name="T72" fmla="*/ 9112 w 13524"/>
              <a:gd name="T73" fmla="*/ 1440 h 2648"/>
              <a:gd name="T74" fmla="*/ 10224 w 13524"/>
              <a:gd name="T75" fmla="*/ 1664 h 2648"/>
              <a:gd name="T76" fmla="*/ 11808 w 13524"/>
              <a:gd name="T77" fmla="*/ 2544 h 2648"/>
              <a:gd name="T78" fmla="*/ 11264 w 13524"/>
              <a:gd name="T79" fmla="*/ 2264 h 2648"/>
              <a:gd name="T80" fmla="*/ 11704 w 13524"/>
              <a:gd name="T81" fmla="*/ 1728 h 2648"/>
              <a:gd name="T82" fmla="*/ 11928 w 13524"/>
              <a:gd name="T83" fmla="*/ 1504 h 2648"/>
              <a:gd name="T84" fmla="*/ 10224 w 13524"/>
              <a:gd name="T85" fmla="*/ 1664 h 2648"/>
              <a:gd name="T86" fmla="*/ 11432 w 13524"/>
              <a:gd name="T87" fmla="*/ 1400 h 2648"/>
              <a:gd name="T88" fmla="*/ 11112 w 13524"/>
              <a:gd name="T89" fmla="*/ 1016 h 2648"/>
              <a:gd name="T90" fmla="*/ 13012 w 13524"/>
              <a:gd name="T91" fmla="*/ 2064 h 2648"/>
              <a:gd name="T92" fmla="*/ 12284 w 13524"/>
              <a:gd name="T93" fmla="*/ 2208 h 2648"/>
              <a:gd name="T94" fmla="*/ 12672 w 13524"/>
              <a:gd name="T95" fmla="*/ 2648 h 2648"/>
              <a:gd name="T96" fmla="*/ 12736 w 13524"/>
              <a:gd name="T97" fmla="*/ 1216 h 2648"/>
              <a:gd name="T98" fmla="*/ 13200 w 13524"/>
              <a:gd name="T99" fmla="*/ 1028 h 2648"/>
              <a:gd name="T100" fmla="*/ 13400 w 13524"/>
              <a:gd name="T101" fmla="*/ 680 h 2648"/>
              <a:gd name="T102" fmla="*/ 12232 w 13524"/>
              <a:gd name="T103" fmla="*/ 1264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24" h="2648">
                <a:moveTo>
                  <a:pt x="2160" y="1264"/>
                </a:moveTo>
                <a:cubicBezTo>
                  <a:pt x="2160" y="368"/>
                  <a:pt x="1656" y="0"/>
                  <a:pt x="840" y="0"/>
                </a:cubicBezTo>
                <a:cubicBezTo>
                  <a:pt x="584" y="0"/>
                  <a:pt x="336" y="0"/>
                  <a:pt x="208" y="8"/>
                </a:cubicBezTo>
                <a:cubicBezTo>
                  <a:pt x="80" y="16"/>
                  <a:pt x="0" y="32"/>
                  <a:pt x="0" y="160"/>
                </a:cubicBezTo>
                <a:cubicBezTo>
                  <a:pt x="0" y="2608"/>
                  <a:pt x="0" y="2608"/>
                  <a:pt x="0" y="2608"/>
                </a:cubicBezTo>
                <a:cubicBezTo>
                  <a:pt x="0" y="2608"/>
                  <a:pt x="344" y="2648"/>
                  <a:pt x="728" y="2648"/>
                </a:cubicBezTo>
                <a:cubicBezTo>
                  <a:pt x="1560" y="2648"/>
                  <a:pt x="2160" y="2160"/>
                  <a:pt x="2160" y="1264"/>
                </a:cubicBezTo>
                <a:close/>
                <a:moveTo>
                  <a:pt x="1624" y="1304"/>
                </a:moveTo>
                <a:cubicBezTo>
                  <a:pt x="1624" y="1880"/>
                  <a:pt x="1272" y="2224"/>
                  <a:pt x="776" y="2224"/>
                </a:cubicBezTo>
                <a:cubicBezTo>
                  <a:pt x="616" y="2224"/>
                  <a:pt x="504" y="2204"/>
                  <a:pt x="504" y="2204"/>
                </a:cubicBezTo>
                <a:cubicBezTo>
                  <a:pt x="504" y="428"/>
                  <a:pt x="504" y="428"/>
                  <a:pt x="504" y="428"/>
                </a:cubicBezTo>
                <a:cubicBezTo>
                  <a:pt x="504" y="428"/>
                  <a:pt x="648" y="416"/>
                  <a:pt x="808" y="416"/>
                </a:cubicBezTo>
                <a:cubicBezTo>
                  <a:pt x="1384" y="416"/>
                  <a:pt x="1624" y="728"/>
                  <a:pt x="1624" y="1304"/>
                </a:cubicBezTo>
                <a:close/>
                <a:moveTo>
                  <a:pt x="2432" y="1664"/>
                </a:moveTo>
                <a:cubicBezTo>
                  <a:pt x="2432" y="2320"/>
                  <a:pt x="2752" y="2648"/>
                  <a:pt x="3408" y="2648"/>
                </a:cubicBezTo>
                <a:cubicBezTo>
                  <a:pt x="3680" y="2648"/>
                  <a:pt x="3888" y="2592"/>
                  <a:pt x="4016" y="2544"/>
                </a:cubicBezTo>
                <a:cubicBezTo>
                  <a:pt x="4016" y="2168"/>
                  <a:pt x="4016" y="2168"/>
                  <a:pt x="4016" y="2168"/>
                </a:cubicBezTo>
                <a:cubicBezTo>
                  <a:pt x="3888" y="2216"/>
                  <a:pt x="3664" y="2264"/>
                  <a:pt x="3472" y="2264"/>
                </a:cubicBezTo>
                <a:cubicBezTo>
                  <a:pt x="3120" y="2264"/>
                  <a:pt x="2928" y="2080"/>
                  <a:pt x="2928" y="1728"/>
                </a:cubicBezTo>
                <a:cubicBezTo>
                  <a:pt x="3912" y="1728"/>
                  <a:pt x="3912" y="1728"/>
                  <a:pt x="3912" y="1728"/>
                </a:cubicBezTo>
                <a:cubicBezTo>
                  <a:pt x="4072" y="1728"/>
                  <a:pt x="4136" y="1688"/>
                  <a:pt x="4136" y="1576"/>
                </a:cubicBezTo>
                <a:cubicBezTo>
                  <a:pt x="4136" y="1504"/>
                  <a:pt x="4136" y="1504"/>
                  <a:pt x="4136" y="1504"/>
                </a:cubicBezTo>
                <a:cubicBezTo>
                  <a:pt x="4136" y="1024"/>
                  <a:pt x="3880" y="648"/>
                  <a:pt x="3336" y="648"/>
                </a:cubicBezTo>
                <a:cubicBezTo>
                  <a:pt x="2760" y="648"/>
                  <a:pt x="2432" y="1088"/>
                  <a:pt x="2432" y="1664"/>
                </a:cubicBezTo>
                <a:close/>
                <a:moveTo>
                  <a:pt x="3320" y="1016"/>
                </a:moveTo>
                <a:cubicBezTo>
                  <a:pt x="3528" y="1016"/>
                  <a:pt x="3640" y="1160"/>
                  <a:pt x="3640" y="1400"/>
                </a:cubicBezTo>
                <a:cubicBezTo>
                  <a:pt x="2936" y="1400"/>
                  <a:pt x="2936" y="1400"/>
                  <a:pt x="2936" y="1400"/>
                </a:cubicBezTo>
                <a:cubicBezTo>
                  <a:pt x="2968" y="1160"/>
                  <a:pt x="3112" y="1016"/>
                  <a:pt x="3320" y="1016"/>
                </a:cubicBezTo>
                <a:close/>
                <a:moveTo>
                  <a:pt x="5000" y="8"/>
                </a:moveTo>
                <a:cubicBezTo>
                  <a:pt x="4728" y="8"/>
                  <a:pt x="4728" y="8"/>
                  <a:pt x="4728" y="8"/>
                </a:cubicBezTo>
                <a:cubicBezTo>
                  <a:pt x="4568" y="8"/>
                  <a:pt x="4504" y="48"/>
                  <a:pt x="4504" y="160"/>
                </a:cubicBezTo>
                <a:cubicBezTo>
                  <a:pt x="4504" y="2016"/>
                  <a:pt x="4504" y="2016"/>
                  <a:pt x="4504" y="2016"/>
                </a:cubicBezTo>
                <a:cubicBezTo>
                  <a:pt x="4504" y="2464"/>
                  <a:pt x="4640" y="2648"/>
                  <a:pt x="5008" y="2648"/>
                </a:cubicBezTo>
                <a:cubicBezTo>
                  <a:pt x="5184" y="2648"/>
                  <a:pt x="5336" y="2596"/>
                  <a:pt x="5336" y="2596"/>
                </a:cubicBezTo>
                <a:cubicBezTo>
                  <a:pt x="5336" y="2232"/>
                  <a:pt x="5336" y="2232"/>
                  <a:pt x="5336" y="2232"/>
                </a:cubicBezTo>
                <a:cubicBezTo>
                  <a:pt x="5336" y="2232"/>
                  <a:pt x="5248" y="2256"/>
                  <a:pt x="5168" y="2256"/>
                </a:cubicBezTo>
                <a:cubicBezTo>
                  <a:pt x="5068" y="2256"/>
                  <a:pt x="5000" y="2208"/>
                  <a:pt x="5000" y="2000"/>
                </a:cubicBezTo>
                <a:lnTo>
                  <a:pt x="5000" y="8"/>
                </a:lnTo>
                <a:close/>
                <a:moveTo>
                  <a:pt x="6136" y="8"/>
                </a:moveTo>
                <a:cubicBezTo>
                  <a:pt x="5872" y="8"/>
                  <a:pt x="5872" y="8"/>
                  <a:pt x="5872" y="8"/>
                </a:cubicBezTo>
                <a:cubicBezTo>
                  <a:pt x="5712" y="8"/>
                  <a:pt x="5648" y="48"/>
                  <a:pt x="5648" y="160"/>
                </a:cubicBezTo>
                <a:cubicBezTo>
                  <a:pt x="5648" y="2016"/>
                  <a:pt x="5648" y="2016"/>
                  <a:pt x="5648" y="2016"/>
                </a:cubicBezTo>
                <a:cubicBezTo>
                  <a:pt x="5648" y="2464"/>
                  <a:pt x="5792" y="2648"/>
                  <a:pt x="6208" y="2648"/>
                </a:cubicBezTo>
                <a:cubicBezTo>
                  <a:pt x="6432" y="2648"/>
                  <a:pt x="6600" y="2596"/>
                  <a:pt x="6600" y="2596"/>
                </a:cubicBezTo>
                <a:cubicBezTo>
                  <a:pt x="6600" y="2216"/>
                  <a:pt x="6600" y="2216"/>
                  <a:pt x="6600" y="2216"/>
                </a:cubicBezTo>
                <a:cubicBezTo>
                  <a:pt x="6600" y="2216"/>
                  <a:pt x="6480" y="2248"/>
                  <a:pt x="6368" y="2248"/>
                </a:cubicBezTo>
                <a:cubicBezTo>
                  <a:pt x="6224" y="2248"/>
                  <a:pt x="6136" y="2176"/>
                  <a:pt x="6136" y="1936"/>
                </a:cubicBezTo>
                <a:cubicBezTo>
                  <a:pt x="6136" y="1072"/>
                  <a:pt x="6136" y="1072"/>
                  <a:pt x="6136" y="1072"/>
                </a:cubicBezTo>
                <a:cubicBezTo>
                  <a:pt x="6376" y="1072"/>
                  <a:pt x="6376" y="1072"/>
                  <a:pt x="6376" y="1072"/>
                </a:cubicBezTo>
                <a:cubicBezTo>
                  <a:pt x="6536" y="1072"/>
                  <a:pt x="6600" y="1032"/>
                  <a:pt x="6600" y="920"/>
                </a:cubicBezTo>
                <a:cubicBezTo>
                  <a:pt x="6600" y="688"/>
                  <a:pt x="6600" y="688"/>
                  <a:pt x="6600" y="688"/>
                </a:cubicBezTo>
                <a:cubicBezTo>
                  <a:pt x="6136" y="688"/>
                  <a:pt x="6136" y="688"/>
                  <a:pt x="6136" y="688"/>
                </a:cubicBezTo>
                <a:lnTo>
                  <a:pt x="6136" y="8"/>
                </a:lnTo>
                <a:close/>
                <a:moveTo>
                  <a:pt x="6840" y="1744"/>
                </a:moveTo>
                <a:cubicBezTo>
                  <a:pt x="6840" y="2400"/>
                  <a:pt x="7256" y="2648"/>
                  <a:pt x="7768" y="2648"/>
                </a:cubicBezTo>
                <a:cubicBezTo>
                  <a:pt x="8088" y="2648"/>
                  <a:pt x="8416" y="2584"/>
                  <a:pt x="8608" y="2504"/>
                </a:cubicBezTo>
                <a:cubicBezTo>
                  <a:pt x="8608" y="752"/>
                  <a:pt x="8608" y="752"/>
                  <a:pt x="8608" y="752"/>
                </a:cubicBezTo>
                <a:cubicBezTo>
                  <a:pt x="8416" y="696"/>
                  <a:pt x="8176" y="648"/>
                  <a:pt x="7920" y="648"/>
                </a:cubicBezTo>
                <a:cubicBezTo>
                  <a:pt x="7248" y="648"/>
                  <a:pt x="6840" y="1088"/>
                  <a:pt x="6840" y="1744"/>
                </a:cubicBezTo>
                <a:close/>
                <a:moveTo>
                  <a:pt x="7352" y="1696"/>
                </a:moveTo>
                <a:cubicBezTo>
                  <a:pt x="7352" y="1232"/>
                  <a:pt x="7584" y="1032"/>
                  <a:pt x="7872" y="1032"/>
                </a:cubicBezTo>
                <a:cubicBezTo>
                  <a:pt x="8016" y="1032"/>
                  <a:pt x="8120" y="1060"/>
                  <a:pt x="8120" y="1060"/>
                </a:cubicBezTo>
                <a:cubicBezTo>
                  <a:pt x="8120" y="2216"/>
                  <a:pt x="8120" y="2216"/>
                  <a:pt x="8120" y="2216"/>
                </a:cubicBezTo>
                <a:cubicBezTo>
                  <a:pt x="8120" y="2216"/>
                  <a:pt x="8016" y="2264"/>
                  <a:pt x="7808" y="2264"/>
                </a:cubicBezTo>
                <a:cubicBezTo>
                  <a:pt x="7488" y="2264"/>
                  <a:pt x="7352" y="2048"/>
                  <a:pt x="7352" y="1696"/>
                </a:cubicBezTo>
                <a:close/>
                <a:moveTo>
                  <a:pt x="9112" y="2608"/>
                </a:moveTo>
                <a:cubicBezTo>
                  <a:pt x="9608" y="2608"/>
                  <a:pt x="9608" y="2608"/>
                  <a:pt x="9608" y="2608"/>
                </a:cubicBezTo>
                <a:cubicBezTo>
                  <a:pt x="9608" y="1440"/>
                  <a:pt x="9608" y="1440"/>
                  <a:pt x="9608" y="1440"/>
                </a:cubicBezTo>
                <a:cubicBezTo>
                  <a:pt x="9608" y="1168"/>
                  <a:pt x="9680" y="1072"/>
                  <a:pt x="9872" y="1072"/>
                </a:cubicBezTo>
                <a:cubicBezTo>
                  <a:pt x="9896" y="1072"/>
                  <a:pt x="9896" y="1072"/>
                  <a:pt x="9896" y="1072"/>
                </a:cubicBezTo>
                <a:cubicBezTo>
                  <a:pt x="10040" y="1072"/>
                  <a:pt x="10112" y="1048"/>
                  <a:pt x="10112" y="920"/>
                </a:cubicBezTo>
                <a:cubicBezTo>
                  <a:pt x="10112" y="688"/>
                  <a:pt x="10112" y="688"/>
                  <a:pt x="10112" y="688"/>
                </a:cubicBezTo>
                <a:cubicBezTo>
                  <a:pt x="9808" y="688"/>
                  <a:pt x="9808" y="688"/>
                  <a:pt x="9808" y="688"/>
                </a:cubicBezTo>
                <a:cubicBezTo>
                  <a:pt x="9264" y="688"/>
                  <a:pt x="9112" y="1024"/>
                  <a:pt x="9112" y="1440"/>
                </a:cubicBezTo>
                <a:lnTo>
                  <a:pt x="9112" y="2608"/>
                </a:lnTo>
                <a:close/>
                <a:moveTo>
                  <a:pt x="10224" y="1664"/>
                </a:moveTo>
                <a:cubicBezTo>
                  <a:pt x="10224" y="2320"/>
                  <a:pt x="10544" y="2648"/>
                  <a:pt x="11200" y="2648"/>
                </a:cubicBezTo>
                <a:cubicBezTo>
                  <a:pt x="11472" y="2648"/>
                  <a:pt x="11680" y="2592"/>
                  <a:pt x="11808" y="2544"/>
                </a:cubicBezTo>
                <a:cubicBezTo>
                  <a:pt x="11808" y="2168"/>
                  <a:pt x="11808" y="2168"/>
                  <a:pt x="11808" y="2168"/>
                </a:cubicBezTo>
                <a:cubicBezTo>
                  <a:pt x="11680" y="2216"/>
                  <a:pt x="11456" y="2264"/>
                  <a:pt x="11264" y="2264"/>
                </a:cubicBezTo>
                <a:cubicBezTo>
                  <a:pt x="10912" y="2264"/>
                  <a:pt x="10720" y="2080"/>
                  <a:pt x="10720" y="1728"/>
                </a:cubicBezTo>
                <a:cubicBezTo>
                  <a:pt x="11704" y="1728"/>
                  <a:pt x="11704" y="1728"/>
                  <a:pt x="11704" y="1728"/>
                </a:cubicBezTo>
                <a:cubicBezTo>
                  <a:pt x="11864" y="1728"/>
                  <a:pt x="11928" y="1688"/>
                  <a:pt x="11928" y="1576"/>
                </a:cubicBezTo>
                <a:cubicBezTo>
                  <a:pt x="11928" y="1504"/>
                  <a:pt x="11928" y="1504"/>
                  <a:pt x="11928" y="1504"/>
                </a:cubicBezTo>
                <a:cubicBezTo>
                  <a:pt x="11928" y="1024"/>
                  <a:pt x="11672" y="648"/>
                  <a:pt x="11128" y="648"/>
                </a:cubicBezTo>
                <a:cubicBezTo>
                  <a:pt x="10552" y="648"/>
                  <a:pt x="10224" y="1088"/>
                  <a:pt x="10224" y="1664"/>
                </a:cubicBezTo>
                <a:close/>
                <a:moveTo>
                  <a:pt x="11112" y="1016"/>
                </a:moveTo>
                <a:cubicBezTo>
                  <a:pt x="11320" y="1016"/>
                  <a:pt x="11432" y="1160"/>
                  <a:pt x="11432" y="1400"/>
                </a:cubicBezTo>
                <a:cubicBezTo>
                  <a:pt x="10728" y="1400"/>
                  <a:pt x="10728" y="1400"/>
                  <a:pt x="10728" y="1400"/>
                </a:cubicBezTo>
                <a:cubicBezTo>
                  <a:pt x="10760" y="1160"/>
                  <a:pt x="10904" y="1016"/>
                  <a:pt x="11112" y="1016"/>
                </a:cubicBezTo>
                <a:close/>
                <a:moveTo>
                  <a:pt x="12232" y="1264"/>
                </a:moveTo>
                <a:cubicBezTo>
                  <a:pt x="12232" y="1904"/>
                  <a:pt x="13012" y="1728"/>
                  <a:pt x="13012" y="2064"/>
                </a:cubicBezTo>
                <a:cubicBezTo>
                  <a:pt x="13012" y="2192"/>
                  <a:pt x="12888" y="2264"/>
                  <a:pt x="12696" y="2264"/>
                </a:cubicBezTo>
                <a:cubicBezTo>
                  <a:pt x="12552" y="2264"/>
                  <a:pt x="12396" y="2240"/>
                  <a:pt x="12284" y="2208"/>
                </a:cubicBezTo>
                <a:cubicBezTo>
                  <a:pt x="12276" y="2608"/>
                  <a:pt x="12276" y="2608"/>
                  <a:pt x="12276" y="2608"/>
                </a:cubicBezTo>
                <a:cubicBezTo>
                  <a:pt x="12388" y="2632"/>
                  <a:pt x="12528" y="2648"/>
                  <a:pt x="12672" y="2648"/>
                </a:cubicBezTo>
                <a:cubicBezTo>
                  <a:pt x="13184" y="2648"/>
                  <a:pt x="13524" y="2400"/>
                  <a:pt x="13524" y="2016"/>
                </a:cubicBezTo>
                <a:cubicBezTo>
                  <a:pt x="13524" y="1392"/>
                  <a:pt x="12736" y="1520"/>
                  <a:pt x="12736" y="1216"/>
                </a:cubicBezTo>
                <a:cubicBezTo>
                  <a:pt x="12736" y="1088"/>
                  <a:pt x="12848" y="1024"/>
                  <a:pt x="13024" y="1024"/>
                </a:cubicBezTo>
                <a:cubicBezTo>
                  <a:pt x="13088" y="1024"/>
                  <a:pt x="13152" y="1028"/>
                  <a:pt x="13200" y="1028"/>
                </a:cubicBezTo>
                <a:cubicBezTo>
                  <a:pt x="13312" y="1028"/>
                  <a:pt x="13400" y="1008"/>
                  <a:pt x="13400" y="816"/>
                </a:cubicBezTo>
                <a:cubicBezTo>
                  <a:pt x="13400" y="680"/>
                  <a:pt x="13400" y="680"/>
                  <a:pt x="13400" y="680"/>
                </a:cubicBezTo>
                <a:cubicBezTo>
                  <a:pt x="13400" y="680"/>
                  <a:pt x="13224" y="648"/>
                  <a:pt x="13048" y="648"/>
                </a:cubicBezTo>
                <a:cubicBezTo>
                  <a:pt x="12504" y="648"/>
                  <a:pt x="12232" y="928"/>
                  <a:pt x="12232" y="1264"/>
                </a:cubicBezTo>
                <a:close/>
              </a:path>
            </a:pathLst>
          </a:custGeom>
          <a:solidFill>
            <a:schemeClr val="bg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 name="Tijdelijke aanduiding voor datum 5">
            <a:extLst>
              <a:ext uri="{FF2B5EF4-FFF2-40B4-BE49-F238E27FC236}">
                <a16:creationId xmlns:a16="http://schemas.microsoft.com/office/drawing/2014/main" id="{EEA063B1-D1BB-422B-A945-0E0BF929B8EC}"/>
              </a:ext>
            </a:extLst>
          </p:cNvPr>
          <p:cNvSpPr>
            <a:spLocks noGrp="1"/>
          </p:cNvSpPr>
          <p:nvPr>
            <p:ph type="dt" sz="half" idx="10"/>
          </p:nvPr>
        </p:nvSpPr>
        <p:spPr>
          <a:xfrm>
            <a:off x="13029600" y="4157669"/>
            <a:ext cx="153888" cy="1485895"/>
          </a:xfrm>
        </p:spPr>
        <p:txBody>
          <a:bodyPr/>
          <a:lstStyle>
            <a:lvl1pPr>
              <a:defRPr>
                <a:solidFill>
                  <a:srgbClr val="E6E6E6"/>
                </a:solidFill>
              </a:defRPr>
            </a:lvl1pPr>
          </a:lstStyle>
          <a:p>
            <a:endParaRPr lang="nl-NL" dirty="0"/>
          </a:p>
        </p:txBody>
      </p:sp>
      <p:sp>
        <p:nvSpPr>
          <p:cNvPr id="7" name="Tijdelijke aanduiding voor voettekst 6">
            <a:extLst>
              <a:ext uri="{FF2B5EF4-FFF2-40B4-BE49-F238E27FC236}">
                <a16:creationId xmlns:a16="http://schemas.microsoft.com/office/drawing/2014/main" id="{CA897A52-D4CF-4702-BCED-5706FDE743C0}"/>
              </a:ext>
            </a:extLst>
          </p:cNvPr>
          <p:cNvSpPr>
            <a:spLocks noGrp="1"/>
          </p:cNvSpPr>
          <p:nvPr>
            <p:ph type="ftr" sz="quarter" idx="11"/>
          </p:nvPr>
        </p:nvSpPr>
        <p:spPr>
          <a:xfrm>
            <a:off x="12498972" y="541695"/>
            <a:ext cx="153888" cy="5101869"/>
          </a:xfrm>
        </p:spPr>
        <p:txBody>
          <a:bodyPr/>
          <a:lstStyle>
            <a:lvl1pPr>
              <a:defRPr>
                <a:solidFill>
                  <a:srgbClr val="E6E6E6"/>
                </a:solidFill>
              </a:defRPr>
            </a:lvl1pPr>
          </a:lstStyle>
          <a:p>
            <a:endParaRPr lang="nl-NL"/>
          </a:p>
        </p:txBody>
      </p:sp>
      <p:sp>
        <p:nvSpPr>
          <p:cNvPr id="8" name="Tijdelijke aanduiding voor dianummer 7">
            <a:extLst>
              <a:ext uri="{FF2B5EF4-FFF2-40B4-BE49-F238E27FC236}">
                <a16:creationId xmlns:a16="http://schemas.microsoft.com/office/drawing/2014/main" id="{335B6879-93B0-4CA7-BCA9-D4FA9240C2BC}"/>
              </a:ext>
            </a:extLst>
          </p:cNvPr>
          <p:cNvSpPr>
            <a:spLocks noGrp="1"/>
          </p:cNvSpPr>
          <p:nvPr>
            <p:ph type="sldNum" sz="quarter" idx="12"/>
          </p:nvPr>
        </p:nvSpPr>
        <p:spPr>
          <a:xfrm>
            <a:off x="1235276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pic>
        <p:nvPicPr>
          <p:cNvPr id="9" name="Enabling_deltalife_wit">
            <a:extLst>
              <a:ext uri="{FF2B5EF4-FFF2-40B4-BE49-F238E27FC236}">
                <a16:creationId xmlns:a16="http://schemas.microsoft.com/office/drawing/2014/main" id="{A4EF4C13-16AE-4FBA-9B9D-2EEA812DFA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600" y="5947200"/>
            <a:ext cx="3175200" cy="755731"/>
          </a:xfrm>
          <a:prstGeom prst="rect">
            <a:avLst/>
          </a:prstGeom>
        </p:spPr>
      </p:pic>
    </p:spTree>
    <p:extLst>
      <p:ext uri="{BB962C8B-B14F-4D97-AF65-F5344CB8AC3E}">
        <p14:creationId xmlns:p14="http://schemas.microsoft.com/office/powerpoint/2010/main" val="3587485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Intro (met animatie)">
    <p:bg>
      <p:bgPr>
        <a:solidFill>
          <a:schemeClr val="accent1"/>
        </a:solidFill>
        <a:effectLst/>
      </p:bgPr>
    </p:bg>
    <p:spTree>
      <p:nvGrpSpPr>
        <p:cNvPr id="1" name=""/>
        <p:cNvGrpSpPr/>
        <p:nvPr/>
      </p:nvGrpSpPr>
      <p:grpSpPr>
        <a:xfrm>
          <a:off x="0" y="0"/>
          <a:ext cx="0" cy="0"/>
          <a:chOff x="0" y="0"/>
          <a:chExt cx="0" cy="0"/>
        </a:xfrm>
      </p:grpSpPr>
      <p:sp>
        <p:nvSpPr>
          <p:cNvPr id="9" name="Circle Blue">
            <a:extLst>
              <a:ext uri="{FF2B5EF4-FFF2-40B4-BE49-F238E27FC236}">
                <a16:creationId xmlns:a16="http://schemas.microsoft.com/office/drawing/2014/main" id="{E67129F5-F9B1-464C-B563-6456865CCFF2}"/>
              </a:ext>
            </a:extLst>
          </p:cNvPr>
          <p:cNvSpPr>
            <a:spLocks noChangeAspect="1"/>
          </p:cNvSpPr>
          <p:nvPr userDrawn="1"/>
        </p:nvSpPr>
        <p:spPr>
          <a:xfrm>
            <a:off x="4384800" y="1580400"/>
            <a:ext cx="3564000" cy="3564000"/>
          </a:xfrm>
          <a:prstGeom prst="ellipse">
            <a:avLst/>
          </a:prstGeom>
          <a:gradFill flip="none" rotWithShape="1">
            <a:gsLst>
              <a:gs pos="0">
                <a:schemeClr val="accent3"/>
              </a:gs>
              <a:gs pos="100000">
                <a:schemeClr val="accent3">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Circle Green">
            <a:extLst>
              <a:ext uri="{FF2B5EF4-FFF2-40B4-BE49-F238E27FC236}">
                <a16:creationId xmlns:a16="http://schemas.microsoft.com/office/drawing/2014/main" id="{9D1A10F2-6EA4-4646-94AB-D1971B8790AC}"/>
              </a:ext>
            </a:extLst>
          </p:cNvPr>
          <p:cNvSpPr>
            <a:spLocks noChangeAspect="1"/>
          </p:cNvSpPr>
          <p:nvPr userDrawn="1"/>
        </p:nvSpPr>
        <p:spPr>
          <a:xfrm>
            <a:off x="4240800" y="1796400"/>
            <a:ext cx="3564000" cy="3564000"/>
          </a:xfrm>
          <a:prstGeom prst="ellipse">
            <a:avLst/>
          </a:prstGeom>
          <a:gradFill flip="none" rotWithShape="1">
            <a:gsLst>
              <a:gs pos="0">
                <a:schemeClr val="accent4">
                  <a:alpha val="0"/>
                </a:schemeClr>
              </a:gs>
              <a:gs pos="100000">
                <a:schemeClr val="accent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Rechthoek 2">
            <a:extLst>
              <a:ext uri="{FF2B5EF4-FFF2-40B4-BE49-F238E27FC236}">
                <a16:creationId xmlns:a16="http://schemas.microsoft.com/office/drawing/2014/main" id="{E1DF8627-4105-4921-8328-8A3BE55CDA89}"/>
              </a:ext>
            </a:extLst>
          </p:cNvPr>
          <p:cNvSpPr/>
          <p:nvPr userDrawn="1"/>
        </p:nvSpPr>
        <p:spPr>
          <a:xfrm>
            <a:off x="3123210" y="985652"/>
            <a:ext cx="7030193" cy="4773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a:extLst>
              <a:ext uri="{FF2B5EF4-FFF2-40B4-BE49-F238E27FC236}">
                <a16:creationId xmlns:a16="http://schemas.microsoft.com/office/drawing/2014/main" id="{F4E1469F-AEAC-4175-9A1D-5C42D26898E2}"/>
              </a:ext>
            </a:extLst>
          </p:cNvPr>
          <p:cNvSpPr>
            <a:spLocks noGrp="1"/>
          </p:cNvSpPr>
          <p:nvPr>
            <p:ph type="title"/>
          </p:nvPr>
        </p:nvSpPr>
        <p:spPr>
          <a:xfrm>
            <a:off x="756000" y="-1224000"/>
            <a:ext cx="10512000" cy="936000"/>
          </a:xfrm>
        </p:spPr>
        <p:txBody>
          <a:bodyPr/>
          <a:lstStyle>
            <a:lvl1pPr>
              <a:defRPr>
                <a:solidFill>
                  <a:srgbClr val="E6E6E6"/>
                </a:solidFill>
              </a:defRPr>
            </a:lvl1pPr>
          </a:lstStyle>
          <a:p>
            <a:r>
              <a:rPr lang="en-US"/>
              <a:t>Click to edit Master title style</a:t>
            </a:r>
            <a:endParaRPr lang="de-DE"/>
          </a:p>
        </p:txBody>
      </p:sp>
      <p:sp>
        <p:nvSpPr>
          <p:cNvPr id="12" name="Freeform 5">
            <a:extLst>
              <a:ext uri="{FF2B5EF4-FFF2-40B4-BE49-F238E27FC236}">
                <a16:creationId xmlns:a16="http://schemas.microsoft.com/office/drawing/2014/main" id="{9EEDD8EA-AAF4-4299-BA58-9F889FEC3A5D}"/>
              </a:ext>
            </a:extLst>
          </p:cNvPr>
          <p:cNvSpPr>
            <a:spLocks noChangeAspect="1" noEditPoints="1"/>
          </p:cNvSpPr>
          <p:nvPr userDrawn="1"/>
        </p:nvSpPr>
        <p:spPr bwMode="auto">
          <a:xfrm>
            <a:off x="5106991" y="3235762"/>
            <a:ext cx="1980000" cy="387338"/>
          </a:xfrm>
          <a:custGeom>
            <a:avLst/>
            <a:gdLst>
              <a:gd name="T0" fmla="*/ 840 w 13524"/>
              <a:gd name="T1" fmla="*/ 0 h 2648"/>
              <a:gd name="T2" fmla="*/ 0 w 13524"/>
              <a:gd name="T3" fmla="*/ 160 h 2648"/>
              <a:gd name="T4" fmla="*/ 728 w 13524"/>
              <a:gd name="T5" fmla="*/ 2648 h 2648"/>
              <a:gd name="T6" fmla="*/ 1624 w 13524"/>
              <a:gd name="T7" fmla="*/ 1304 h 2648"/>
              <a:gd name="T8" fmla="*/ 504 w 13524"/>
              <a:gd name="T9" fmla="*/ 2204 h 2648"/>
              <a:gd name="T10" fmla="*/ 808 w 13524"/>
              <a:gd name="T11" fmla="*/ 416 h 2648"/>
              <a:gd name="T12" fmla="*/ 2432 w 13524"/>
              <a:gd name="T13" fmla="*/ 1664 h 2648"/>
              <a:gd name="T14" fmla="*/ 4016 w 13524"/>
              <a:gd name="T15" fmla="*/ 2544 h 2648"/>
              <a:gd name="T16" fmla="*/ 3472 w 13524"/>
              <a:gd name="T17" fmla="*/ 2264 h 2648"/>
              <a:gd name="T18" fmla="*/ 3912 w 13524"/>
              <a:gd name="T19" fmla="*/ 1728 h 2648"/>
              <a:gd name="T20" fmla="*/ 4136 w 13524"/>
              <a:gd name="T21" fmla="*/ 1504 h 2648"/>
              <a:gd name="T22" fmla="*/ 2432 w 13524"/>
              <a:gd name="T23" fmla="*/ 1664 h 2648"/>
              <a:gd name="T24" fmla="*/ 3640 w 13524"/>
              <a:gd name="T25" fmla="*/ 1400 h 2648"/>
              <a:gd name="T26" fmla="*/ 3320 w 13524"/>
              <a:gd name="T27" fmla="*/ 1016 h 2648"/>
              <a:gd name="T28" fmla="*/ 4728 w 13524"/>
              <a:gd name="T29" fmla="*/ 8 h 2648"/>
              <a:gd name="T30" fmla="*/ 4504 w 13524"/>
              <a:gd name="T31" fmla="*/ 2016 h 2648"/>
              <a:gd name="T32" fmla="*/ 5336 w 13524"/>
              <a:gd name="T33" fmla="*/ 2596 h 2648"/>
              <a:gd name="T34" fmla="*/ 5168 w 13524"/>
              <a:gd name="T35" fmla="*/ 2256 h 2648"/>
              <a:gd name="T36" fmla="*/ 5000 w 13524"/>
              <a:gd name="T37" fmla="*/ 8 h 2648"/>
              <a:gd name="T38" fmla="*/ 5872 w 13524"/>
              <a:gd name="T39" fmla="*/ 8 h 2648"/>
              <a:gd name="T40" fmla="*/ 5648 w 13524"/>
              <a:gd name="T41" fmla="*/ 2016 h 2648"/>
              <a:gd name="T42" fmla="*/ 6600 w 13524"/>
              <a:gd name="T43" fmla="*/ 2596 h 2648"/>
              <a:gd name="T44" fmla="*/ 6368 w 13524"/>
              <a:gd name="T45" fmla="*/ 2248 h 2648"/>
              <a:gd name="T46" fmla="*/ 6136 w 13524"/>
              <a:gd name="T47" fmla="*/ 1072 h 2648"/>
              <a:gd name="T48" fmla="*/ 6600 w 13524"/>
              <a:gd name="T49" fmla="*/ 920 h 2648"/>
              <a:gd name="T50" fmla="*/ 6136 w 13524"/>
              <a:gd name="T51" fmla="*/ 688 h 2648"/>
              <a:gd name="T52" fmla="*/ 6840 w 13524"/>
              <a:gd name="T53" fmla="*/ 1744 h 2648"/>
              <a:gd name="T54" fmla="*/ 8608 w 13524"/>
              <a:gd name="T55" fmla="*/ 2504 h 2648"/>
              <a:gd name="T56" fmla="*/ 7920 w 13524"/>
              <a:gd name="T57" fmla="*/ 648 h 2648"/>
              <a:gd name="T58" fmla="*/ 7352 w 13524"/>
              <a:gd name="T59" fmla="*/ 1696 h 2648"/>
              <a:gd name="T60" fmla="*/ 8120 w 13524"/>
              <a:gd name="T61" fmla="*/ 1060 h 2648"/>
              <a:gd name="T62" fmla="*/ 7808 w 13524"/>
              <a:gd name="T63" fmla="*/ 2264 h 2648"/>
              <a:gd name="T64" fmla="*/ 9112 w 13524"/>
              <a:gd name="T65" fmla="*/ 2608 h 2648"/>
              <a:gd name="T66" fmla="*/ 9608 w 13524"/>
              <a:gd name="T67" fmla="*/ 1440 h 2648"/>
              <a:gd name="T68" fmla="*/ 9896 w 13524"/>
              <a:gd name="T69" fmla="*/ 1072 h 2648"/>
              <a:gd name="T70" fmla="*/ 10112 w 13524"/>
              <a:gd name="T71" fmla="*/ 688 h 2648"/>
              <a:gd name="T72" fmla="*/ 9112 w 13524"/>
              <a:gd name="T73" fmla="*/ 1440 h 2648"/>
              <a:gd name="T74" fmla="*/ 10224 w 13524"/>
              <a:gd name="T75" fmla="*/ 1664 h 2648"/>
              <a:gd name="T76" fmla="*/ 11808 w 13524"/>
              <a:gd name="T77" fmla="*/ 2544 h 2648"/>
              <a:gd name="T78" fmla="*/ 11264 w 13524"/>
              <a:gd name="T79" fmla="*/ 2264 h 2648"/>
              <a:gd name="T80" fmla="*/ 11704 w 13524"/>
              <a:gd name="T81" fmla="*/ 1728 h 2648"/>
              <a:gd name="T82" fmla="*/ 11928 w 13524"/>
              <a:gd name="T83" fmla="*/ 1504 h 2648"/>
              <a:gd name="T84" fmla="*/ 10224 w 13524"/>
              <a:gd name="T85" fmla="*/ 1664 h 2648"/>
              <a:gd name="T86" fmla="*/ 11432 w 13524"/>
              <a:gd name="T87" fmla="*/ 1400 h 2648"/>
              <a:gd name="T88" fmla="*/ 11112 w 13524"/>
              <a:gd name="T89" fmla="*/ 1016 h 2648"/>
              <a:gd name="T90" fmla="*/ 13012 w 13524"/>
              <a:gd name="T91" fmla="*/ 2064 h 2648"/>
              <a:gd name="T92" fmla="*/ 12284 w 13524"/>
              <a:gd name="T93" fmla="*/ 2208 h 2648"/>
              <a:gd name="T94" fmla="*/ 12672 w 13524"/>
              <a:gd name="T95" fmla="*/ 2648 h 2648"/>
              <a:gd name="T96" fmla="*/ 12736 w 13524"/>
              <a:gd name="T97" fmla="*/ 1216 h 2648"/>
              <a:gd name="T98" fmla="*/ 13200 w 13524"/>
              <a:gd name="T99" fmla="*/ 1028 h 2648"/>
              <a:gd name="T100" fmla="*/ 13400 w 13524"/>
              <a:gd name="T101" fmla="*/ 680 h 2648"/>
              <a:gd name="T102" fmla="*/ 12232 w 13524"/>
              <a:gd name="T103" fmla="*/ 1264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524" h="2648">
                <a:moveTo>
                  <a:pt x="2160" y="1264"/>
                </a:moveTo>
                <a:cubicBezTo>
                  <a:pt x="2160" y="368"/>
                  <a:pt x="1656" y="0"/>
                  <a:pt x="840" y="0"/>
                </a:cubicBezTo>
                <a:cubicBezTo>
                  <a:pt x="584" y="0"/>
                  <a:pt x="336" y="0"/>
                  <a:pt x="208" y="8"/>
                </a:cubicBezTo>
                <a:cubicBezTo>
                  <a:pt x="80" y="16"/>
                  <a:pt x="0" y="32"/>
                  <a:pt x="0" y="160"/>
                </a:cubicBezTo>
                <a:cubicBezTo>
                  <a:pt x="0" y="2608"/>
                  <a:pt x="0" y="2608"/>
                  <a:pt x="0" y="2608"/>
                </a:cubicBezTo>
                <a:cubicBezTo>
                  <a:pt x="0" y="2608"/>
                  <a:pt x="344" y="2648"/>
                  <a:pt x="728" y="2648"/>
                </a:cubicBezTo>
                <a:cubicBezTo>
                  <a:pt x="1560" y="2648"/>
                  <a:pt x="2160" y="2160"/>
                  <a:pt x="2160" y="1264"/>
                </a:cubicBezTo>
                <a:close/>
                <a:moveTo>
                  <a:pt x="1624" y="1304"/>
                </a:moveTo>
                <a:cubicBezTo>
                  <a:pt x="1624" y="1880"/>
                  <a:pt x="1272" y="2224"/>
                  <a:pt x="776" y="2224"/>
                </a:cubicBezTo>
                <a:cubicBezTo>
                  <a:pt x="616" y="2224"/>
                  <a:pt x="504" y="2204"/>
                  <a:pt x="504" y="2204"/>
                </a:cubicBezTo>
                <a:cubicBezTo>
                  <a:pt x="504" y="428"/>
                  <a:pt x="504" y="428"/>
                  <a:pt x="504" y="428"/>
                </a:cubicBezTo>
                <a:cubicBezTo>
                  <a:pt x="504" y="428"/>
                  <a:pt x="648" y="416"/>
                  <a:pt x="808" y="416"/>
                </a:cubicBezTo>
                <a:cubicBezTo>
                  <a:pt x="1384" y="416"/>
                  <a:pt x="1624" y="728"/>
                  <a:pt x="1624" y="1304"/>
                </a:cubicBezTo>
                <a:close/>
                <a:moveTo>
                  <a:pt x="2432" y="1664"/>
                </a:moveTo>
                <a:cubicBezTo>
                  <a:pt x="2432" y="2320"/>
                  <a:pt x="2752" y="2648"/>
                  <a:pt x="3408" y="2648"/>
                </a:cubicBezTo>
                <a:cubicBezTo>
                  <a:pt x="3680" y="2648"/>
                  <a:pt x="3888" y="2592"/>
                  <a:pt x="4016" y="2544"/>
                </a:cubicBezTo>
                <a:cubicBezTo>
                  <a:pt x="4016" y="2168"/>
                  <a:pt x="4016" y="2168"/>
                  <a:pt x="4016" y="2168"/>
                </a:cubicBezTo>
                <a:cubicBezTo>
                  <a:pt x="3888" y="2216"/>
                  <a:pt x="3664" y="2264"/>
                  <a:pt x="3472" y="2264"/>
                </a:cubicBezTo>
                <a:cubicBezTo>
                  <a:pt x="3120" y="2264"/>
                  <a:pt x="2928" y="2080"/>
                  <a:pt x="2928" y="1728"/>
                </a:cubicBezTo>
                <a:cubicBezTo>
                  <a:pt x="3912" y="1728"/>
                  <a:pt x="3912" y="1728"/>
                  <a:pt x="3912" y="1728"/>
                </a:cubicBezTo>
                <a:cubicBezTo>
                  <a:pt x="4072" y="1728"/>
                  <a:pt x="4136" y="1688"/>
                  <a:pt x="4136" y="1576"/>
                </a:cubicBezTo>
                <a:cubicBezTo>
                  <a:pt x="4136" y="1504"/>
                  <a:pt x="4136" y="1504"/>
                  <a:pt x="4136" y="1504"/>
                </a:cubicBezTo>
                <a:cubicBezTo>
                  <a:pt x="4136" y="1024"/>
                  <a:pt x="3880" y="648"/>
                  <a:pt x="3336" y="648"/>
                </a:cubicBezTo>
                <a:cubicBezTo>
                  <a:pt x="2760" y="648"/>
                  <a:pt x="2432" y="1088"/>
                  <a:pt x="2432" y="1664"/>
                </a:cubicBezTo>
                <a:close/>
                <a:moveTo>
                  <a:pt x="3320" y="1016"/>
                </a:moveTo>
                <a:cubicBezTo>
                  <a:pt x="3528" y="1016"/>
                  <a:pt x="3640" y="1160"/>
                  <a:pt x="3640" y="1400"/>
                </a:cubicBezTo>
                <a:cubicBezTo>
                  <a:pt x="2936" y="1400"/>
                  <a:pt x="2936" y="1400"/>
                  <a:pt x="2936" y="1400"/>
                </a:cubicBezTo>
                <a:cubicBezTo>
                  <a:pt x="2968" y="1160"/>
                  <a:pt x="3112" y="1016"/>
                  <a:pt x="3320" y="1016"/>
                </a:cubicBezTo>
                <a:close/>
                <a:moveTo>
                  <a:pt x="5000" y="8"/>
                </a:moveTo>
                <a:cubicBezTo>
                  <a:pt x="4728" y="8"/>
                  <a:pt x="4728" y="8"/>
                  <a:pt x="4728" y="8"/>
                </a:cubicBezTo>
                <a:cubicBezTo>
                  <a:pt x="4568" y="8"/>
                  <a:pt x="4504" y="48"/>
                  <a:pt x="4504" y="160"/>
                </a:cubicBezTo>
                <a:cubicBezTo>
                  <a:pt x="4504" y="2016"/>
                  <a:pt x="4504" y="2016"/>
                  <a:pt x="4504" y="2016"/>
                </a:cubicBezTo>
                <a:cubicBezTo>
                  <a:pt x="4504" y="2464"/>
                  <a:pt x="4640" y="2648"/>
                  <a:pt x="5008" y="2648"/>
                </a:cubicBezTo>
                <a:cubicBezTo>
                  <a:pt x="5184" y="2648"/>
                  <a:pt x="5336" y="2596"/>
                  <a:pt x="5336" y="2596"/>
                </a:cubicBezTo>
                <a:cubicBezTo>
                  <a:pt x="5336" y="2232"/>
                  <a:pt x="5336" y="2232"/>
                  <a:pt x="5336" y="2232"/>
                </a:cubicBezTo>
                <a:cubicBezTo>
                  <a:pt x="5336" y="2232"/>
                  <a:pt x="5248" y="2256"/>
                  <a:pt x="5168" y="2256"/>
                </a:cubicBezTo>
                <a:cubicBezTo>
                  <a:pt x="5068" y="2256"/>
                  <a:pt x="5000" y="2208"/>
                  <a:pt x="5000" y="2000"/>
                </a:cubicBezTo>
                <a:lnTo>
                  <a:pt x="5000" y="8"/>
                </a:lnTo>
                <a:close/>
                <a:moveTo>
                  <a:pt x="6136" y="8"/>
                </a:moveTo>
                <a:cubicBezTo>
                  <a:pt x="5872" y="8"/>
                  <a:pt x="5872" y="8"/>
                  <a:pt x="5872" y="8"/>
                </a:cubicBezTo>
                <a:cubicBezTo>
                  <a:pt x="5712" y="8"/>
                  <a:pt x="5648" y="48"/>
                  <a:pt x="5648" y="160"/>
                </a:cubicBezTo>
                <a:cubicBezTo>
                  <a:pt x="5648" y="2016"/>
                  <a:pt x="5648" y="2016"/>
                  <a:pt x="5648" y="2016"/>
                </a:cubicBezTo>
                <a:cubicBezTo>
                  <a:pt x="5648" y="2464"/>
                  <a:pt x="5792" y="2648"/>
                  <a:pt x="6208" y="2648"/>
                </a:cubicBezTo>
                <a:cubicBezTo>
                  <a:pt x="6432" y="2648"/>
                  <a:pt x="6600" y="2596"/>
                  <a:pt x="6600" y="2596"/>
                </a:cubicBezTo>
                <a:cubicBezTo>
                  <a:pt x="6600" y="2216"/>
                  <a:pt x="6600" y="2216"/>
                  <a:pt x="6600" y="2216"/>
                </a:cubicBezTo>
                <a:cubicBezTo>
                  <a:pt x="6600" y="2216"/>
                  <a:pt x="6480" y="2248"/>
                  <a:pt x="6368" y="2248"/>
                </a:cubicBezTo>
                <a:cubicBezTo>
                  <a:pt x="6224" y="2248"/>
                  <a:pt x="6136" y="2176"/>
                  <a:pt x="6136" y="1936"/>
                </a:cubicBezTo>
                <a:cubicBezTo>
                  <a:pt x="6136" y="1072"/>
                  <a:pt x="6136" y="1072"/>
                  <a:pt x="6136" y="1072"/>
                </a:cubicBezTo>
                <a:cubicBezTo>
                  <a:pt x="6376" y="1072"/>
                  <a:pt x="6376" y="1072"/>
                  <a:pt x="6376" y="1072"/>
                </a:cubicBezTo>
                <a:cubicBezTo>
                  <a:pt x="6536" y="1072"/>
                  <a:pt x="6600" y="1032"/>
                  <a:pt x="6600" y="920"/>
                </a:cubicBezTo>
                <a:cubicBezTo>
                  <a:pt x="6600" y="688"/>
                  <a:pt x="6600" y="688"/>
                  <a:pt x="6600" y="688"/>
                </a:cubicBezTo>
                <a:cubicBezTo>
                  <a:pt x="6136" y="688"/>
                  <a:pt x="6136" y="688"/>
                  <a:pt x="6136" y="688"/>
                </a:cubicBezTo>
                <a:lnTo>
                  <a:pt x="6136" y="8"/>
                </a:lnTo>
                <a:close/>
                <a:moveTo>
                  <a:pt x="6840" y="1744"/>
                </a:moveTo>
                <a:cubicBezTo>
                  <a:pt x="6840" y="2400"/>
                  <a:pt x="7256" y="2648"/>
                  <a:pt x="7768" y="2648"/>
                </a:cubicBezTo>
                <a:cubicBezTo>
                  <a:pt x="8088" y="2648"/>
                  <a:pt x="8416" y="2584"/>
                  <a:pt x="8608" y="2504"/>
                </a:cubicBezTo>
                <a:cubicBezTo>
                  <a:pt x="8608" y="752"/>
                  <a:pt x="8608" y="752"/>
                  <a:pt x="8608" y="752"/>
                </a:cubicBezTo>
                <a:cubicBezTo>
                  <a:pt x="8416" y="696"/>
                  <a:pt x="8176" y="648"/>
                  <a:pt x="7920" y="648"/>
                </a:cubicBezTo>
                <a:cubicBezTo>
                  <a:pt x="7248" y="648"/>
                  <a:pt x="6840" y="1088"/>
                  <a:pt x="6840" y="1744"/>
                </a:cubicBezTo>
                <a:close/>
                <a:moveTo>
                  <a:pt x="7352" y="1696"/>
                </a:moveTo>
                <a:cubicBezTo>
                  <a:pt x="7352" y="1232"/>
                  <a:pt x="7584" y="1032"/>
                  <a:pt x="7872" y="1032"/>
                </a:cubicBezTo>
                <a:cubicBezTo>
                  <a:pt x="8016" y="1032"/>
                  <a:pt x="8120" y="1060"/>
                  <a:pt x="8120" y="1060"/>
                </a:cubicBezTo>
                <a:cubicBezTo>
                  <a:pt x="8120" y="2216"/>
                  <a:pt x="8120" y="2216"/>
                  <a:pt x="8120" y="2216"/>
                </a:cubicBezTo>
                <a:cubicBezTo>
                  <a:pt x="8120" y="2216"/>
                  <a:pt x="8016" y="2264"/>
                  <a:pt x="7808" y="2264"/>
                </a:cubicBezTo>
                <a:cubicBezTo>
                  <a:pt x="7488" y="2264"/>
                  <a:pt x="7352" y="2048"/>
                  <a:pt x="7352" y="1696"/>
                </a:cubicBezTo>
                <a:close/>
                <a:moveTo>
                  <a:pt x="9112" y="2608"/>
                </a:moveTo>
                <a:cubicBezTo>
                  <a:pt x="9608" y="2608"/>
                  <a:pt x="9608" y="2608"/>
                  <a:pt x="9608" y="2608"/>
                </a:cubicBezTo>
                <a:cubicBezTo>
                  <a:pt x="9608" y="1440"/>
                  <a:pt x="9608" y="1440"/>
                  <a:pt x="9608" y="1440"/>
                </a:cubicBezTo>
                <a:cubicBezTo>
                  <a:pt x="9608" y="1168"/>
                  <a:pt x="9680" y="1072"/>
                  <a:pt x="9872" y="1072"/>
                </a:cubicBezTo>
                <a:cubicBezTo>
                  <a:pt x="9896" y="1072"/>
                  <a:pt x="9896" y="1072"/>
                  <a:pt x="9896" y="1072"/>
                </a:cubicBezTo>
                <a:cubicBezTo>
                  <a:pt x="10040" y="1072"/>
                  <a:pt x="10112" y="1048"/>
                  <a:pt x="10112" y="920"/>
                </a:cubicBezTo>
                <a:cubicBezTo>
                  <a:pt x="10112" y="688"/>
                  <a:pt x="10112" y="688"/>
                  <a:pt x="10112" y="688"/>
                </a:cubicBezTo>
                <a:cubicBezTo>
                  <a:pt x="9808" y="688"/>
                  <a:pt x="9808" y="688"/>
                  <a:pt x="9808" y="688"/>
                </a:cubicBezTo>
                <a:cubicBezTo>
                  <a:pt x="9264" y="688"/>
                  <a:pt x="9112" y="1024"/>
                  <a:pt x="9112" y="1440"/>
                </a:cubicBezTo>
                <a:lnTo>
                  <a:pt x="9112" y="2608"/>
                </a:lnTo>
                <a:close/>
                <a:moveTo>
                  <a:pt x="10224" y="1664"/>
                </a:moveTo>
                <a:cubicBezTo>
                  <a:pt x="10224" y="2320"/>
                  <a:pt x="10544" y="2648"/>
                  <a:pt x="11200" y="2648"/>
                </a:cubicBezTo>
                <a:cubicBezTo>
                  <a:pt x="11472" y="2648"/>
                  <a:pt x="11680" y="2592"/>
                  <a:pt x="11808" y="2544"/>
                </a:cubicBezTo>
                <a:cubicBezTo>
                  <a:pt x="11808" y="2168"/>
                  <a:pt x="11808" y="2168"/>
                  <a:pt x="11808" y="2168"/>
                </a:cubicBezTo>
                <a:cubicBezTo>
                  <a:pt x="11680" y="2216"/>
                  <a:pt x="11456" y="2264"/>
                  <a:pt x="11264" y="2264"/>
                </a:cubicBezTo>
                <a:cubicBezTo>
                  <a:pt x="10912" y="2264"/>
                  <a:pt x="10720" y="2080"/>
                  <a:pt x="10720" y="1728"/>
                </a:cubicBezTo>
                <a:cubicBezTo>
                  <a:pt x="11704" y="1728"/>
                  <a:pt x="11704" y="1728"/>
                  <a:pt x="11704" y="1728"/>
                </a:cubicBezTo>
                <a:cubicBezTo>
                  <a:pt x="11864" y="1728"/>
                  <a:pt x="11928" y="1688"/>
                  <a:pt x="11928" y="1576"/>
                </a:cubicBezTo>
                <a:cubicBezTo>
                  <a:pt x="11928" y="1504"/>
                  <a:pt x="11928" y="1504"/>
                  <a:pt x="11928" y="1504"/>
                </a:cubicBezTo>
                <a:cubicBezTo>
                  <a:pt x="11928" y="1024"/>
                  <a:pt x="11672" y="648"/>
                  <a:pt x="11128" y="648"/>
                </a:cubicBezTo>
                <a:cubicBezTo>
                  <a:pt x="10552" y="648"/>
                  <a:pt x="10224" y="1088"/>
                  <a:pt x="10224" y="1664"/>
                </a:cubicBezTo>
                <a:close/>
                <a:moveTo>
                  <a:pt x="11112" y="1016"/>
                </a:moveTo>
                <a:cubicBezTo>
                  <a:pt x="11320" y="1016"/>
                  <a:pt x="11432" y="1160"/>
                  <a:pt x="11432" y="1400"/>
                </a:cubicBezTo>
                <a:cubicBezTo>
                  <a:pt x="10728" y="1400"/>
                  <a:pt x="10728" y="1400"/>
                  <a:pt x="10728" y="1400"/>
                </a:cubicBezTo>
                <a:cubicBezTo>
                  <a:pt x="10760" y="1160"/>
                  <a:pt x="10904" y="1016"/>
                  <a:pt x="11112" y="1016"/>
                </a:cubicBezTo>
                <a:close/>
                <a:moveTo>
                  <a:pt x="12232" y="1264"/>
                </a:moveTo>
                <a:cubicBezTo>
                  <a:pt x="12232" y="1904"/>
                  <a:pt x="13012" y="1728"/>
                  <a:pt x="13012" y="2064"/>
                </a:cubicBezTo>
                <a:cubicBezTo>
                  <a:pt x="13012" y="2192"/>
                  <a:pt x="12888" y="2264"/>
                  <a:pt x="12696" y="2264"/>
                </a:cubicBezTo>
                <a:cubicBezTo>
                  <a:pt x="12552" y="2264"/>
                  <a:pt x="12396" y="2240"/>
                  <a:pt x="12284" y="2208"/>
                </a:cubicBezTo>
                <a:cubicBezTo>
                  <a:pt x="12276" y="2608"/>
                  <a:pt x="12276" y="2608"/>
                  <a:pt x="12276" y="2608"/>
                </a:cubicBezTo>
                <a:cubicBezTo>
                  <a:pt x="12388" y="2632"/>
                  <a:pt x="12528" y="2648"/>
                  <a:pt x="12672" y="2648"/>
                </a:cubicBezTo>
                <a:cubicBezTo>
                  <a:pt x="13184" y="2648"/>
                  <a:pt x="13524" y="2400"/>
                  <a:pt x="13524" y="2016"/>
                </a:cubicBezTo>
                <a:cubicBezTo>
                  <a:pt x="13524" y="1392"/>
                  <a:pt x="12736" y="1520"/>
                  <a:pt x="12736" y="1216"/>
                </a:cubicBezTo>
                <a:cubicBezTo>
                  <a:pt x="12736" y="1088"/>
                  <a:pt x="12848" y="1024"/>
                  <a:pt x="13024" y="1024"/>
                </a:cubicBezTo>
                <a:cubicBezTo>
                  <a:pt x="13088" y="1024"/>
                  <a:pt x="13152" y="1028"/>
                  <a:pt x="13200" y="1028"/>
                </a:cubicBezTo>
                <a:cubicBezTo>
                  <a:pt x="13312" y="1028"/>
                  <a:pt x="13400" y="1008"/>
                  <a:pt x="13400" y="816"/>
                </a:cubicBezTo>
                <a:cubicBezTo>
                  <a:pt x="13400" y="680"/>
                  <a:pt x="13400" y="680"/>
                  <a:pt x="13400" y="680"/>
                </a:cubicBezTo>
                <a:cubicBezTo>
                  <a:pt x="13400" y="680"/>
                  <a:pt x="13224" y="648"/>
                  <a:pt x="13048" y="648"/>
                </a:cubicBezTo>
                <a:cubicBezTo>
                  <a:pt x="12504" y="648"/>
                  <a:pt x="12232" y="928"/>
                  <a:pt x="12232" y="1264"/>
                </a:cubicBezTo>
                <a:close/>
              </a:path>
            </a:pathLst>
          </a:custGeom>
          <a:solidFill>
            <a:schemeClr val="bg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de-DE"/>
          </a:p>
        </p:txBody>
      </p:sp>
      <p:sp>
        <p:nvSpPr>
          <p:cNvPr id="6" name="Tijdelijke aanduiding voor datum 5">
            <a:extLst>
              <a:ext uri="{FF2B5EF4-FFF2-40B4-BE49-F238E27FC236}">
                <a16:creationId xmlns:a16="http://schemas.microsoft.com/office/drawing/2014/main" id="{EEA063B1-D1BB-422B-A945-0E0BF929B8EC}"/>
              </a:ext>
            </a:extLst>
          </p:cNvPr>
          <p:cNvSpPr>
            <a:spLocks noGrp="1"/>
          </p:cNvSpPr>
          <p:nvPr>
            <p:ph type="dt" sz="half" idx="10"/>
          </p:nvPr>
        </p:nvSpPr>
        <p:spPr>
          <a:xfrm>
            <a:off x="13029600" y="4157669"/>
            <a:ext cx="153888" cy="1485895"/>
          </a:xfrm>
        </p:spPr>
        <p:txBody>
          <a:bodyPr/>
          <a:lstStyle>
            <a:lvl1pPr>
              <a:defRPr>
                <a:solidFill>
                  <a:srgbClr val="E6E6E6"/>
                </a:solidFill>
              </a:defRPr>
            </a:lvl1pPr>
          </a:lstStyle>
          <a:p>
            <a:endParaRPr lang="nl-NL" dirty="0"/>
          </a:p>
        </p:txBody>
      </p:sp>
      <p:sp>
        <p:nvSpPr>
          <p:cNvPr id="7" name="Tijdelijke aanduiding voor voettekst 6">
            <a:extLst>
              <a:ext uri="{FF2B5EF4-FFF2-40B4-BE49-F238E27FC236}">
                <a16:creationId xmlns:a16="http://schemas.microsoft.com/office/drawing/2014/main" id="{CA897A52-D4CF-4702-BCED-5706FDE743C0}"/>
              </a:ext>
            </a:extLst>
          </p:cNvPr>
          <p:cNvSpPr>
            <a:spLocks noGrp="1"/>
          </p:cNvSpPr>
          <p:nvPr>
            <p:ph type="ftr" sz="quarter" idx="11"/>
          </p:nvPr>
        </p:nvSpPr>
        <p:spPr>
          <a:xfrm>
            <a:off x="12498972" y="541695"/>
            <a:ext cx="153888" cy="5101869"/>
          </a:xfrm>
        </p:spPr>
        <p:txBody>
          <a:bodyPr/>
          <a:lstStyle>
            <a:lvl1pPr>
              <a:defRPr>
                <a:solidFill>
                  <a:srgbClr val="E6E6E6"/>
                </a:solidFill>
              </a:defRPr>
            </a:lvl1pPr>
          </a:lstStyle>
          <a:p>
            <a:endParaRPr lang="nl-NL"/>
          </a:p>
        </p:txBody>
      </p:sp>
      <p:sp>
        <p:nvSpPr>
          <p:cNvPr id="8" name="Tijdelijke aanduiding voor dianummer 7">
            <a:extLst>
              <a:ext uri="{FF2B5EF4-FFF2-40B4-BE49-F238E27FC236}">
                <a16:creationId xmlns:a16="http://schemas.microsoft.com/office/drawing/2014/main" id="{335B6879-93B0-4CA7-BCA9-D4FA9240C2BC}"/>
              </a:ext>
            </a:extLst>
          </p:cNvPr>
          <p:cNvSpPr>
            <a:spLocks noGrp="1"/>
          </p:cNvSpPr>
          <p:nvPr>
            <p:ph type="sldNum" sz="quarter" idx="12"/>
          </p:nvPr>
        </p:nvSpPr>
        <p:spPr>
          <a:xfrm>
            <a:off x="1235276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pic>
        <p:nvPicPr>
          <p:cNvPr id="11" name="Enabling_deltalife_wit">
            <a:extLst>
              <a:ext uri="{FF2B5EF4-FFF2-40B4-BE49-F238E27FC236}">
                <a16:creationId xmlns:a16="http://schemas.microsoft.com/office/drawing/2014/main" id="{F6979AE7-8CDB-45F8-88A4-AC18A1F0E5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9600" y="5947200"/>
            <a:ext cx="3175200" cy="755731"/>
          </a:xfrm>
          <a:prstGeom prst="rect">
            <a:avLst/>
          </a:prstGeom>
        </p:spPr>
      </p:pic>
    </p:spTree>
    <p:extLst>
      <p:ext uri="{BB962C8B-B14F-4D97-AF65-F5344CB8AC3E}">
        <p14:creationId xmlns:p14="http://schemas.microsoft.com/office/powerpoint/2010/main" val="1318408229"/>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500"/>
                                  </p:stCondLst>
                                  <p:childTnLst>
                                    <p:animEffect transition="out" filter="fade">
                                      <p:cBhvr>
                                        <p:cTn id="6" dur="3000"/>
                                        <p:tgtEl>
                                          <p:spTgt spid="12"/>
                                        </p:tgtEl>
                                      </p:cBhvr>
                                    </p:animEffect>
                                    <p:set>
                                      <p:cBhvr>
                                        <p:cTn id="7" dur="1" fill="hold">
                                          <p:stCondLst>
                                            <p:cond delay="2999"/>
                                          </p:stCondLst>
                                        </p:cTn>
                                        <p:tgtEl>
                                          <p:spTgt spid="1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1000"/>
                                        <p:tgtEl>
                                          <p:spTgt spid="3"/>
                                        </p:tgtEl>
                                      </p:cBhvr>
                                    </p:animEffect>
                                    <p:set>
                                      <p:cBhvr>
                                        <p:cTn id="10" dur="1" fill="hold">
                                          <p:stCondLst>
                                            <p:cond delay="999"/>
                                          </p:stCondLst>
                                        </p:cTn>
                                        <p:tgtEl>
                                          <p:spTgt spid="3"/>
                                        </p:tgtEl>
                                        <p:attrNameLst>
                                          <p:attrName>style.visibility</p:attrName>
                                        </p:attrNameLst>
                                      </p:cBhvr>
                                      <p:to>
                                        <p:strVal val="hidden"/>
                                      </p:to>
                                    </p:set>
                                  </p:childTnLst>
                                </p:cTn>
                              </p:par>
                              <p:par>
                                <p:cTn id="11" presetID="42" presetClass="path" presetSubtype="0" accel="50000" decel="50000" fill="hold" grpId="0" nodeType="withEffect">
                                  <p:stCondLst>
                                    <p:cond delay="500"/>
                                  </p:stCondLst>
                                  <p:childTnLst>
                                    <p:animMotion origin="layout" path="M -2.08333E-7 7.40741E-7 L -0.0332 0.06042 " pathEditMode="relative" rAng="0" ptsTypes="AA">
                                      <p:cBhvr>
                                        <p:cTn id="12" dur="2000" fill="hold"/>
                                        <p:tgtEl>
                                          <p:spTgt spid="10"/>
                                        </p:tgtEl>
                                        <p:attrNameLst>
                                          <p:attrName>ppt_x</p:attrName>
                                          <p:attrName>ppt_y</p:attrName>
                                        </p:attrNameLst>
                                      </p:cBhvr>
                                      <p:rCtr x="-1667" y="3009"/>
                                    </p:animMotion>
                                  </p:childTnLst>
                                </p:cTn>
                              </p:par>
                              <p:par>
                                <p:cTn id="13" presetID="8" presetClass="emph" presetSubtype="0" fill="hold" grpId="1" nodeType="withEffect">
                                  <p:stCondLst>
                                    <p:cond delay="500"/>
                                  </p:stCondLst>
                                  <p:childTnLst>
                                    <p:animRot by="-5400000">
                                      <p:cBhvr>
                                        <p:cTn id="14" dur="2000" fill="hold"/>
                                        <p:tgtEl>
                                          <p:spTgt spid="10"/>
                                        </p:tgtEl>
                                        <p:attrNameLst>
                                          <p:attrName>r</p:attrName>
                                        </p:attrNameLst>
                                      </p:cBhvr>
                                    </p:animRot>
                                  </p:childTnLst>
                                </p:cTn>
                              </p:par>
                              <p:par>
                                <p:cTn id="15" presetID="42" presetClass="path" presetSubtype="0" accel="50000" decel="50000" fill="hold" grpId="0" nodeType="withEffect">
                                  <p:stCondLst>
                                    <p:cond delay="500"/>
                                  </p:stCondLst>
                                  <p:childTnLst>
                                    <p:animMotion origin="layout" path="M 8.33333E-7 2.22222E-6 L 0.04115 -0.07477 " pathEditMode="relative" rAng="0" ptsTypes="AA">
                                      <p:cBhvr>
                                        <p:cTn id="16" dur="2000" fill="hold"/>
                                        <p:tgtEl>
                                          <p:spTgt spid="9"/>
                                        </p:tgtEl>
                                        <p:attrNameLst>
                                          <p:attrName>ppt_x</p:attrName>
                                          <p:attrName>ppt_y</p:attrName>
                                        </p:attrNameLst>
                                      </p:cBhvr>
                                      <p:rCtr x="2057" y="-3750"/>
                                    </p:animMotion>
                                  </p:childTnLst>
                                </p:cTn>
                              </p:par>
                              <p:par>
                                <p:cTn id="17" presetID="8" presetClass="emph" presetSubtype="0" fill="hold" grpId="1" nodeType="withEffect">
                                  <p:stCondLst>
                                    <p:cond delay="500"/>
                                  </p:stCondLst>
                                  <p:childTnLst>
                                    <p:animRot by="-5400000">
                                      <p:cBhvr>
                                        <p:cTn id="18" dur="2000" fill="hold"/>
                                        <p:tgtEl>
                                          <p:spTgt spid="9"/>
                                        </p:tgtEl>
                                        <p:attrNameLst>
                                          <p:attrName>r</p:attrName>
                                        </p:attrNameLst>
                                      </p:cBhvr>
                                    </p:animRot>
                                  </p:childTnLst>
                                </p:cTn>
                              </p:par>
                              <p:par>
                                <p:cTn id="19" presetID="10" presetClass="exit" presetSubtype="0" fill="hold" grpId="3" nodeType="withEffect">
                                  <p:stCondLst>
                                    <p:cond delay="3000"/>
                                  </p:stCondLst>
                                  <p:childTnLst>
                                    <p:animEffect transition="out" filter="fade">
                                      <p:cBhvr>
                                        <p:cTn id="20" dur="1000"/>
                                        <p:tgtEl>
                                          <p:spTgt spid="9"/>
                                        </p:tgtEl>
                                      </p:cBhvr>
                                    </p:animEffect>
                                    <p:set>
                                      <p:cBhvr>
                                        <p:cTn id="21" dur="1" fill="hold">
                                          <p:stCondLst>
                                            <p:cond delay="999"/>
                                          </p:stCondLst>
                                        </p:cTn>
                                        <p:tgtEl>
                                          <p:spTgt spid="9"/>
                                        </p:tgtEl>
                                        <p:attrNameLst>
                                          <p:attrName>style.visibility</p:attrName>
                                        </p:attrNameLst>
                                      </p:cBhvr>
                                      <p:to>
                                        <p:strVal val="hidden"/>
                                      </p:to>
                                    </p:set>
                                  </p:childTnLst>
                                </p:cTn>
                              </p:par>
                              <p:par>
                                <p:cTn id="22" presetID="10" presetClass="exit" presetSubtype="0" fill="hold" grpId="3" nodeType="withEffect">
                                  <p:stCondLst>
                                    <p:cond delay="3000"/>
                                  </p:stCondLst>
                                  <p:childTnLst>
                                    <p:animEffect transition="out" filter="fade">
                                      <p:cBhvr>
                                        <p:cTn id="23" dur="1000"/>
                                        <p:tgtEl>
                                          <p:spTgt spid="10"/>
                                        </p:tgtEl>
                                      </p:cBhvr>
                                    </p:animEffect>
                                    <p:set>
                                      <p:cBhvr>
                                        <p:cTn id="24"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3" animBg="1"/>
      <p:bldP spid="10" grpId="0" animBg="1"/>
      <p:bldP spid="10" grpId="1" animBg="1"/>
      <p:bldP spid="10" grpId="3" animBg="1"/>
      <p:bldP spid="3" grpId="0" animBg="1"/>
      <p:bldP spid="12"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ntact">
    <p:spTree>
      <p:nvGrpSpPr>
        <p:cNvPr id="1" name=""/>
        <p:cNvGrpSpPr/>
        <p:nvPr/>
      </p:nvGrpSpPr>
      <p:grpSpPr>
        <a:xfrm>
          <a:off x="0" y="0"/>
          <a:ext cx="0" cy="0"/>
          <a:chOff x="0" y="0"/>
          <a:chExt cx="0" cy="0"/>
        </a:xfrm>
      </p:grpSpPr>
      <p:sp>
        <p:nvSpPr>
          <p:cNvPr id="10" name="Tijdelijke aanduiding voor afbeelding 65">
            <a:extLst>
              <a:ext uri="{FF2B5EF4-FFF2-40B4-BE49-F238E27FC236}">
                <a16:creationId xmlns:a16="http://schemas.microsoft.com/office/drawing/2014/main" id="{D8C9B7F8-6288-4D09-BD88-8006B973F31A}"/>
              </a:ext>
            </a:extLst>
          </p:cNvPr>
          <p:cNvSpPr>
            <a:spLocks noGrp="1"/>
          </p:cNvSpPr>
          <p:nvPr>
            <p:ph type="pic" sz="quarter" idx="19" hasCustomPrompt="1"/>
          </p:nvPr>
        </p:nvSpPr>
        <p:spPr>
          <a:xfrm>
            <a:off x="755650" y="2820473"/>
            <a:ext cx="11436350" cy="4037527"/>
          </a:xfrm>
          <a:blipFill>
            <a:blip r:embed="rId2"/>
            <a:stretch>
              <a:fillRect/>
            </a:stretch>
          </a:blipFill>
        </p:spPr>
        <p:txBody>
          <a:bodyPr tIns="2340000"/>
          <a:lstStyle>
            <a:lvl1pPr marL="0" indent="0" algn="ctr">
              <a:buNone/>
              <a:defRPr sz="1400">
                <a:solidFill>
                  <a:schemeClr val="bg2">
                    <a:lumMod val="50000"/>
                  </a:schemeClr>
                </a:solidFill>
              </a:defRPr>
            </a:lvl1pPr>
          </a:lstStyle>
          <a:p>
            <a:r>
              <a:rPr lang="nl-NL" dirty="0"/>
              <a:t>Selecteer afbeelding</a:t>
            </a:r>
          </a:p>
        </p:txBody>
      </p:sp>
      <p:sp>
        <p:nvSpPr>
          <p:cNvPr id="6" name="Titel 5">
            <a:extLst>
              <a:ext uri="{FF2B5EF4-FFF2-40B4-BE49-F238E27FC236}">
                <a16:creationId xmlns:a16="http://schemas.microsoft.com/office/drawing/2014/main" id="{DB90DCA0-4985-4FE6-A3E0-A65236F17A2C}"/>
              </a:ext>
            </a:extLst>
          </p:cNvPr>
          <p:cNvSpPr>
            <a:spLocks noGrp="1"/>
          </p:cNvSpPr>
          <p:nvPr>
            <p:ph type="title"/>
          </p:nvPr>
        </p:nvSpPr>
        <p:spPr/>
        <p:txBody>
          <a:bodyPr/>
          <a:lstStyle/>
          <a:p>
            <a:r>
              <a:rPr lang="en-US"/>
              <a:t>Click to edit Master title style</a:t>
            </a:r>
            <a:endParaRPr lang="nl-NL"/>
          </a:p>
        </p:txBody>
      </p:sp>
      <p:sp>
        <p:nvSpPr>
          <p:cNvPr id="29" name="Tekstvak 28">
            <a:hlinkClick r:id="rId3"/>
            <a:extLst>
              <a:ext uri="{FF2B5EF4-FFF2-40B4-BE49-F238E27FC236}">
                <a16:creationId xmlns:a16="http://schemas.microsoft.com/office/drawing/2014/main" id="{C731B5EA-6866-4EBE-8138-DEC893F2E2E3}"/>
              </a:ext>
            </a:extLst>
          </p:cNvPr>
          <p:cNvSpPr txBox="1"/>
          <p:nvPr userDrawn="1"/>
        </p:nvSpPr>
        <p:spPr>
          <a:xfrm>
            <a:off x="1260000" y="2267999"/>
            <a:ext cx="1949618" cy="276999"/>
          </a:xfrm>
          <a:prstGeom prst="rect">
            <a:avLst/>
          </a:prstGeom>
          <a:noFill/>
        </p:spPr>
        <p:txBody>
          <a:bodyPr wrap="square" lIns="0" tIns="0" rIns="0" bIns="0" rtlCol="0">
            <a:spAutoFit/>
          </a:bodyPr>
          <a:lstStyle/>
          <a:p>
            <a:r>
              <a:rPr lang="en-GB" sz="1800" noProof="1">
                <a:solidFill>
                  <a:schemeClr val="tx2"/>
                </a:solidFill>
              </a:rPr>
              <a:t>info@deltares.nl</a:t>
            </a:r>
          </a:p>
        </p:txBody>
      </p:sp>
      <p:sp>
        <p:nvSpPr>
          <p:cNvPr id="30" name="Tekstvak 29">
            <a:hlinkClick r:id="rId4"/>
            <a:extLst>
              <a:ext uri="{FF2B5EF4-FFF2-40B4-BE49-F238E27FC236}">
                <a16:creationId xmlns:a16="http://schemas.microsoft.com/office/drawing/2014/main" id="{B2A41075-9E8D-4E25-B2BA-1D1DD506088A}"/>
              </a:ext>
            </a:extLst>
          </p:cNvPr>
          <p:cNvSpPr txBox="1"/>
          <p:nvPr userDrawn="1"/>
        </p:nvSpPr>
        <p:spPr>
          <a:xfrm>
            <a:off x="4212000" y="1763999"/>
            <a:ext cx="1871662" cy="276999"/>
          </a:xfrm>
          <a:prstGeom prst="rect">
            <a:avLst/>
          </a:prstGeom>
          <a:noFill/>
        </p:spPr>
        <p:txBody>
          <a:bodyPr wrap="square" lIns="0" tIns="0" rIns="0" bIns="0" rtlCol="0">
            <a:spAutoFit/>
          </a:bodyPr>
          <a:lstStyle/>
          <a:p>
            <a:r>
              <a:rPr lang="en-GB" sz="1800" noProof="1">
                <a:solidFill>
                  <a:schemeClr val="tx2"/>
                </a:solidFill>
              </a:rPr>
              <a:t>@deltares</a:t>
            </a:r>
          </a:p>
        </p:txBody>
      </p:sp>
      <p:sp>
        <p:nvSpPr>
          <p:cNvPr id="31" name="Tekstvak 30">
            <a:hlinkClick r:id="rId5"/>
            <a:extLst>
              <a:ext uri="{FF2B5EF4-FFF2-40B4-BE49-F238E27FC236}">
                <a16:creationId xmlns:a16="http://schemas.microsoft.com/office/drawing/2014/main" id="{58C063EF-2783-4DB8-8B62-49C28C8695C5}"/>
              </a:ext>
            </a:extLst>
          </p:cNvPr>
          <p:cNvSpPr txBox="1"/>
          <p:nvPr userDrawn="1"/>
        </p:nvSpPr>
        <p:spPr>
          <a:xfrm>
            <a:off x="6912000" y="1763999"/>
            <a:ext cx="4344426" cy="276999"/>
          </a:xfrm>
          <a:prstGeom prst="rect">
            <a:avLst/>
          </a:prstGeom>
          <a:noFill/>
        </p:spPr>
        <p:txBody>
          <a:bodyPr wrap="square" lIns="0" tIns="0" rIns="0" bIns="0" rtlCol="0">
            <a:spAutoFit/>
          </a:bodyPr>
          <a:lstStyle/>
          <a:p>
            <a:r>
              <a:rPr lang="en-GB" sz="1800" noProof="1">
                <a:solidFill>
                  <a:schemeClr val="tx2"/>
                </a:solidFill>
              </a:rPr>
              <a:t>linkedin.com/company/deltares</a:t>
            </a:r>
          </a:p>
        </p:txBody>
      </p:sp>
      <p:sp>
        <p:nvSpPr>
          <p:cNvPr id="32" name="Tekstvak 31">
            <a:hlinkClick r:id="rId6"/>
            <a:extLst>
              <a:ext uri="{FF2B5EF4-FFF2-40B4-BE49-F238E27FC236}">
                <a16:creationId xmlns:a16="http://schemas.microsoft.com/office/drawing/2014/main" id="{5F163D96-77E3-420C-8665-5CE311574B20}"/>
              </a:ext>
            </a:extLst>
          </p:cNvPr>
          <p:cNvSpPr txBox="1"/>
          <p:nvPr userDrawn="1"/>
        </p:nvSpPr>
        <p:spPr>
          <a:xfrm>
            <a:off x="1260000" y="1763999"/>
            <a:ext cx="1949618" cy="276999"/>
          </a:xfrm>
          <a:prstGeom prst="rect">
            <a:avLst/>
          </a:prstGeom>
          <a:noFill/>
        </p:spPr>
        <p:txBody>
          <a:bodyPr wrap="square" lIns="0" tIns="0" rIns="0" bIns="0" rtlCol="0">
            <a:spAutoFit/>
          </a:bodyPr>
          <a:lstStyle/>
          <a:p>
            <a:r>
              <a:rPr lang="en-GB" sz="1800" noProof="1">
                <a:solidFill>
                  <a:schemeClr val="tx2"/>
                </a:solidFill>
              </a:rPr>
              <a:t>www.deltares.nl</a:t>
            </a:r>
          </a:p>
        </p:txBody>
      </p:sp>
      <p:sp>
        <p:nvSpPr>
          <p:cNvPr id="33" name="Tekstvak 32">
            <a:hlinkClick r:id="rId7"/>
            <a:extLst>
              <a:ext uri="{FF2B5EF4-FFF2-40B4-BE49-F238E27FC236}">
                <a16:creationId xmlns:a16="http://schemas.microsoft.com/office/drawing/2014/main" id="{3B4E325A-D4A5-415E-A8C3-FF4A98631369}"/>
              </a:ext>
            </a:extLst>
          </p:cNvPr>
          <p:cNvSpPr txBox="1"/>
          <p:nvPr userDrawn="1"/>
        </p:nvSpPr>
        <p:spPr>
          <a:xfrm>
            <a:off x="4212000" y="2267999"/>
            <a:ext cx="1871662" cy="276999"/>
          </a:xfrm>
          <a:prstGeom prst="rect">
            <a:avLst/>
          </a:prstGeom>
          <a:noFill/>
        </p:spPr>
        <p:txBody>
          <a:bodyPr wrap="square" lIns="0" tIns="0" rIns="0" bIns="0" rtlCol="0">
            <a:spAutoFit/>
          </a:bodyPr>
          <a:lstStyle/>
          <a:p>
            <a:r>
              <a:rPr lang="en-GB" sz="1800" noProof="1">
                <a:solidFill>
                  <a:schemeClr val="tx2"/>
                </a:solidFill>
              </a:rPr>
              <a:t>@deltares</a:t>
            </a:r>
          </a:p>
        </p:txBody>
      </p:sp>
      <p:sp>
        <p:nvSpPr>
          <p:cNvPr id="34" name="Tekstvak 33">
            <a:hlinkClick r:id="rId8"/>
            <a:extLst>
              <a:ext uri="{FF2B5EF4-FFF2-40B4-BE49-F238E27FC236}">
                <a16:creationId xmlns:a16="http://schemas.microsoft.com/office/drawing/2014/main" id="{052934D0-6B1B-4AB9-8002-224050C7A1A1}"/>
              </a:ext>
            </a:extLst>
          </p:cNvPr>
          <p:cNvSpPr txBox="1"/>
          <p:nvPr userDrawn="1"/>
        </p:nvSpPr>
        <p:spPr>
          <a:xfrm>
            <a:off x="6912000" y="2267999"/>
            <a:ext cx="4344426" cy="276999"/>
          </a:xfrm>
          <a:prstGeom prst="rect">
            <a:avLst/>
          </a:prstGeom>
          <a:noFill/>
        </p:spPr>
        <p:txBody>
          <a:bodyPr wrap="square" lIns="0" tIns="0" rIns="0" bIns="0" rtlCol="0">
            <a:spAutoFit/>
          </a:bodyPr>
          <a:lstStyle/>
          <a:p>
            <a:r>
              <a:rPr lang="en-GB" sz="1800" noProof="1">
                <a:solidFill>
                  <a:schemeClr val="tx2"/>
                </a:solidFill>
              </a:rPr>
              <a:t>facebook.com/deltaresNL</a:t>
            </a:r>
          </a:p>
        </p:txBody>
      </p:sp>
      <p:sp>
        <p:nvSpPr>
          <p:cNvPr id="17" name="Tijdelijke aanduiding voor tekst 61">
            <a:extLst>
              <a:ext uri="{FF2B5EF4-FFF2-40B4-BE49-F238E27FC236}">
                <a16:creationId xmlns:a16="http://schemas.microsoft.com/office/drawing/2014/main" id="{3D815638-2A87-40E4-BC3A-FB4D1E25ACB0}"/>
              </a:ext>
            </a:extLst>
          </p:cNvPr>
          <p:cNvSpPr>
            <a:spLocks noGrp="1" noChangeAspect="1"/>
          </p:cNvSpPr>
          <p:nvPr>
            <p:ph type="body" sz="quarter" idx="18"/>
          </p:nvPr>
        </p:nvSpPr>
        <p:spPr>
          <a:xfrm>
            <a:off x="9531707" y="5835881"/>
            <a:ext cx="2340000" cy="758729"/>
          </a:xfrm>
          <a:blipFill>
            <a:blip r:embed="rId9" cstate="print">
              <a:extLst>
                <a:ext uri="{28A0092B-C50C-407E-A947-70E740481C1C}">
                  <a14:useLocalDpi xmlns:a14="http://schemas.microsoft.com/office/drawing/2010/main"/>
                </a:ext>
              </a:extLst>
            </a:blip>
            <a:stretch>
              <a:fillRect/>
            </a:stretch>
          </a:blipFill>
        </p:spPr>
        <p:txBody>
          <a:bodyPr vert="horz" lIns="3240000" rIns="0"/>
          <a:lstStyle>
            <a:lvl1pPr marL="0" indent="0">
              <a:buNone/>
              <a:defRPr sz="100">
                <a:solidFill>
                  <a:srgbClr val="E6E6E6"/>
                </a:solidFill>
              </a:defRPr>
            </a:lvl1pPr>
          </a:lstStyle>
          <a:p>
            <a:pPr lvl="0"/>
            <a:r>
              <a:rPr lang="en-US"/>
              <a:t>Click to edit Master text styles</a:t>
            </a:r>
          </a:p>
        </p:txBody>
      </p:sp>
      <p:pic>
        <p:nvPicPr>
          <p:cNvPr id="7" name="Graphic 6">
            <a:hlinkClick r:id="rId6"/>
            <a:extLst>
              <a:ext uri="{FF2B5EF4-FFF2-40B4-BE49-F238E27FC236}">
                <a16:creationId xmlns:a16="http://schemas.microsoft.com/office/drawing/2014/main" id="{0D7005BD-5B17-436C-95BF-D53FCBDA0540}"/>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6000" y="1764000"/>
            <a:ext cx="306000" cy="306000"/>
          </a:xfrm>
          <a:prstGeom prst="rect">
            <a:avLst/>
          </a:prstGeom>
        </p:spPr>
      </p:pic>
      <p:pic>
        <p:nvPicPr>
          <p:cNvPr id="9" name="Graphic 8">
            <a:hlinkClick r:id="rId5"/>
            <a:extLst>
              <a:ext uri="{FF2B5EF4-FFF2-40B4-BE49-F238E27FC236}">
                <a16:creationId xmlns:a16="http://schemas.microsoft.com/office/drawing/2014/main" id="{48ED5D6E-BB00-4DF8-8A4A-B64CCA320013}"/>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08000" y="1764000"/>
            <a:ext cx="306000" cy="306000"/>
          </a:xfrm>
          <a:prstGeom prst="rect">
            <a:avLst/>
          </a:prstGeom>
        </p:spPr>
      </p:pic>
      <p:pic>
        <p:nvPicPr>
          <p:cNvPr id="12" name="Graphic 11">
            <a:hlinkClick r:id="rId3"/>
            <a:extLst>
              <a:ext uri="{FF2B5EF4-FFF2-40B4-BE49-F238E27FC236}">
                <a16:creationId xmlns:a16="http://schemas.microsoft.com/office/drawing/2014/main" id="{3D248AEC-10A5-4B7E-BF95-2E949619BACB}"/>
              </a:ext>
            </a:extLst>
          </p:cNvPr>
          <p:cNvPicPr>
            <a:picLocks noChangeAspect="1"/>
          </p:cNvPicPr>
          <p:nvPr userDrawn="1"/>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56000" y="2268000"/>
            <a:ext cx="306000" cy="306000"/>
          </a:xfrm>
          <a:prstGeom prst="rect">
            <a:avLst/>
          </a:prstGeom>
        </p:spPr>
      </p:pic>
      <p:pic>
        <p:nvPicPr>
          <p:cNvPr id="16" name="Graphic 15">
            <a:hlinkClick r:id="rId8"/>
            <a:extLst>
              <a:ext uri="{FF2B5EF4-FFF2-40B4-BE49-F238E27FC236}">
                <a16:creationId xmlns:a16="http://schemas.microsoft.com/office/drawing/2014/main" id="{54EB740A-0F53-4E1C-8587-DA2F01870ADD}"/>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08000" y="2268000"/>
            <a:ext cx="306000" cy="306000"/>
          </a:xfrm>
          <a:prstGeom prst="rect">
            <a:avLst/>
          </a:prstGeom>
        </p:spPr>
      </p:pic>
      <p:pic>
        <p:nvPicPr>
          <p:cNvPr id="19" name="Graphic 18">
            <a:hlinkClick r:id="rId4"/>
            <a:extLst>
              <a:ext uri="{FF2B5EF4-FFF2-40B4-BE49-F238E27FC236}">
                <a16:creationId xmlns:a16="http://schemas.microsoft.com/office/drawing/2014/main" id="{3C2A80C3-6754-49BB-AE1D-787E3C8B82C9}"/>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708000" y="1764000"/>
            <a:ext cx="306000" cy="306000"/>
          </a:xfrm>
          <a:prstGeom prst="rect">
            <a:avLst/>
          </a:prstGeom>
        </p:spPr>
      </p:pic>
      <p:pic>
        <p:nvPicPr>
          <p:cNvPr id="44" name="Graphic 43">
            <a:hlinkClick r:id="rId7"/>
            <a:extLst>
              <a:ext uri="{FF2B5EF4-FFF2-40B4-BE49-F238E27FC236}">
                <a16:creationId xmlns:a16="http://schemas.microsoft.com/office/drawing/2014/main" id="{7232CAEC-F3CE-4040-A772-F8A6B9302514}"/>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708000" y="2268000"/>
            <a:ext cx="306000" cy="306000"/>
          </a:xfrm>
          <a:prstGeom prst="rect">
            <a:avLst/>
          </a:prstGeom>
        </p:spPr>
      </p:pic>
      <p:sp>
        <p:nvSpPr>
          <p:cNvPr id="22" name="Tijdelijke aanduiding voor tekst 21">
            <a:extLst>
              <a:ext uri="{FF2B5EF4-FFF2-40B4-BE49-F238E27FC236}">
                <a16:creationId xmlns:a16="http://schemas.microsoft.com/office/drawing/2014/main" id="{4416EE60-04E7-4A49-88D4-1122BC4AF7D8}"/>
              </a:ext>
            </a:extLst>
          </p:cNvPr>
          <p:cNvSpPr>
            <a:spLocks noGrp="1" noChangeAspect="1"/>
          </p:cNvSpPr>
          <p:nvPr>
            <p:ph type="body" sz="quarter" idx="20"/>
          </p:nvPr>
        </p:nvSpPr>
        <p:spPr>
          <a:xfrm>
            <a:off x="755650" y="3288888"/>
            <a:ext cx="2863850" cy="3096290"/>
          </a:xfrm>
          <a:custGeom>
            <a:avLst/>
            <a:gdLst>
              <a:gd name="connsiteX0" fmla="*/ 2525609 w 5497409"/>
              <a:gd name="connsiteY0" fmla="*/ 0 h 5943600"/>
              <a:gd name="connsiteX1" fmla="*/ 5497409 w 5497409"/>
              <a:gd name="connsiteY1" fmla="*/ 2971800 h 5943600"/>
              <a:gd name="connsiteX2" fmla="*/ 2525609 w 5497409"/>
              <a:gd name="connsiteY2" fmla="*/ 5943600 h 5943600"/>
              <a:gd name="connsiteX3" fmla="*/ 61346 w 5497409"/>
              <a:gd name="connsiteY3" fmla="*/ 4633362 h 5943600"/>
              <a:gd name="connsiteX4" fmla="*/ 0 w 5497409"/>
              <a:gd name="connsiteY4" fmla="*/ 4532384 h 5943600"/>
              <a:gd name="connsiteX5" fmla="*/ 0 w 5497409"/>
              <a:gd name="connsiteY5" fmla="*/ 1411217 h 5943600"/>
              <a:gd name="connsiteX6" fmla="*/ 61346 w 5497409"/>
              <a:gd name="connsiteY6" fmla="*/ 1310238 h 5943600"/>
              <a:gd name="connsiteX7" fmla="*/ 2525609 w 5497409"/>
              <a:gd name="connsiteY7"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7409" h="5943600">
                <a:moveTo>
                  <a:pt x="2525609" y="0"/>
                </a:moveTo>
                <a:cubicBezTo>
                  <a:pt x="4166889" y="0"/>
                  <a:pt x="5497409" y="1330520"/>
                  <a:pt x="5497409" y="2971800"/>
                </a:cubicBezTo>
                <a:cubicBezTo>
                  <a:pt x="5497409" y="4613080"/>
                  <a:pt x="4166889" y="5943600"/>
                  <a:pt x="2525609" y="5943600"/>
                </a:cubicBezTo>
                <a:cubicBezTo>
                  <a:pt x="1499809" y="5943600"/>
                  <a:pt x="595400" y="5423866"/>
                  <a:pt x="61346" y="4633362"/>
                </a:cubicBezTo>
                <a:lnTo>
                  <a:pt x="0" y="4532384"/>
                </a:lnTo>
                <a:lnTo>
                  <a:pt x="0" y="1411217"/>
                </a:lnTo>
                <a:lnTo>
                  <a:pt x="61346" y="1310238"/>
                </a:lnTo>
                <a:cubicBezTo>
                  <a:pt x="595400" y="519735"/>
                  <a:pt x="1499809" y="0"/>
                  <a:pt x="2525609" y="0"/>
                </a:cubicBezTo>
                <a:close/>
              </a:path>
            </a:pathLst>
          </a:custGeom>
          <a:gradFill flip="none" rotWithShape="1">
            <a:gsLst>
              <a:gs pos="0">
                <a:schemeClr val="accent4">
                  <a:alpha val="0"/>
                </a:schemeClr>
              </a:gs>
              <a:gs pos="100000">
                <a:schemeClr val="accent4"/>
              </a:gs>
            </a:gsLst>
            <a:lin ang="10800000" scaled="1"/>
            <a:tileRect/>
          </a:gradFill>
        </p:spPr>
        <p:txBody>
          <a:bodyPr vert="wordArtVert" wrap="square" rIns="6336000">
            <a:noAutofit/>
          </a:bodyPr>
          <a:lstStyle>
            <a:lvl1pPr marL="0" indent="0">
              <a:buNone/>
              <a:defRPr sz="100">
                <a:solidFill>
                  <a:srgbClr val="E6E6E6"/>
                </a:solidFill>
              </a:defRPr>
            </a:lvl1pPr>
          </a:lstStyle>
          <a:p>
            <a:pPr lvl="0"/>
            <a:r>
              <a:rPr lang="en-US"/>
              <a:t>Click to edit Master text styles</a:t>
            </a:r>
          </a:p>
        </p:txBody>
      </p:sp>
      <p:sp>
        <p:nvSpPr>
          <p:cNvPr id="2" name="Tijdelijke aanduiding voor datum 1">
            <a:extLst>
              <a:ext uri="{FF2B5EF4-FFF2-40B4-BE49-F238E27FC236}">
                <a16:creationId xmlns:a16="http://schemas.microsoft.com/office/drawing/2014/main" id="{930A32AC-B6B9-49DA-96CB-8FA7566F258D}"/>
              </a:ext>
            </a:extLst>
          </p:cNvPr>
          <p:cNvSpPr>
            <a:spLocks noGrp="1"/>
          </p:cNvSpPr>
          <p:nvPr>
            <p:ph type="dt" sz="half" idx="21"/>
          </p:nvPr>
        </p:nvSpPr>
        <p:spPr>
          <a:xfrm>
            <a:off x="13086750" y="4157669"/>
            <a:ext cx="153888" cy="1485895"/>
          </a:xfrm>
        </p:spPr>
        <p:txBody>
          <a:bodyPr/>
          <a:lstStyle>
            <a:lvl1pPr>
              <a:defRPr>
                <a:solidFill>
                  <a:srgbClr val="E6E6E6"/>
                </a:solidFill>
              </a:defRPr>
            </a:lvl1pPr>
          </a:lstStyle>
          <a:p>
            <a:endParaRPr lang="nl-NL" dirty="0"/>
          </a:p>
        </p:txBody>
      </p:sp>
      <p:sp>
        <p:nvSpPr>
          <p:cNvPr id="8" name="Tijdelijke aanduiding voor voettekst 7">
            <a:extLst>
              <a:ext uri="{FF2B5EF4-FFF2-40B4-BE49-F238E27FC236}">
                <a16:creationId xmlns:a16="http://schemas.microsoft.com/office/drawing/2014/main" id="{65B33C15-FA3F-4488-B605-FD2E5912A649}"/>
              </a:ext>
            </a:extLst>
          </p:cNvPr>
          <p:cNvSpPr>
            <a:spLocks noGrp="1"/>
          </p:cNvSpPr>
          <p:nvPr>
            <p:ph type="ftr" sz="quarter" idx="22"/>
          </p:nvPr>
        </p:nvSpPr>
        <p:spPr>
          <a:xfrm>
            <a:off x="12556122" y="541695"/>
            <a:ext cx="153888" cy="5101869"/>
          </a:xfrm>
        </p:spPr>
        <p:txBody>
          <a:bodyPr/>
          <a:lstStyle>
            <a:lvl1pPr>
              <a:defRPr>
                <a:solidFill>
                  <a:srgbClr val="E6E6E6"/>
                </a:solidFill>
              </a:defRPr>
            </a:lvl1pPr>
          </a:lstStyle>
          <a:p>
            <a:endParaRPr lang="nl-NL"/>
          </a:p>
        </p:txBody>
      </p:sp>
      <p:sp>
        <p:nvSpPr>
          <p:cNvPr id="11" name="Tijdelijke aanduiding voor dianummer 10">
            <a:extLst>
              <a:ext uri="{FF2B5EF4-FFF2-40B4-BE49-F238E27FC236}">
                <a16:creationId xmlns:a16="http://schemas.microsoft.com/office/drawing/2014/main" id="{7A43FF58-601A-486A-BC3C-8646024C2466}"/>
              </a:ext>
            </a:extLst>
          </p:cNvPr>
          <p:cNvSpPr>
            <a:spLocks noGrp="1"/>
          </p:cNvSpPr>
          <p:nvPr>
            <p:ph type="sldNum" sz="quarter" idx="23"/>
          </p:nvPr>
        </p:nvSpPr>
        <p:spPr>
          <a:xfrm>
            <a:off x="1240991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spTree>
    <p:extLst>
      <p:ext uri="{BB962C8B-B14F-4D97-AF65-F5344CB8AC3E}">
        <p14:creationId xmlns:p14="http://schemas.microsoft.com/office/powerpoint/2010/main" val="2052552378"/>
      </p:ext>
    </p:extLst>
  </p:cSld>
  <p:clrMapOvr>
    <a:masterClrMapping/>
  </p:clrMapOvr>
  <p:extLst>
    <p:ext uri="{DCECCB84-F9BA-43D5-87BE-67443E8EF086}">
      <p15:sldGuideLst xmlns:p15="http://schemas.microsoft.com/office/powerpoint/2012/main">
        <p15:guide id="1" orient="horz" pos="3045" userDrawn="1">
          <p15:clr>
            <a:srgbClr val="FBAE40"/>
          </p15:clr>
        </p15:guide>
        <p15:guide id="2" orient="horz" pos="2058" userDrawn="1">
          <p15:clr>
            <a:srgbClr val="FBAE40"/>
          </p15:clr>
        </p15:guide>
        <p15:guide id="3" orient="horz" pos="4026" userDrawn="1">
          <p15:clr>
            <a:srgbClr val="FBAE40"/>
          </p15:clr>
        </p15:guide>
        <p15:guide id="4" pos="4044" userDrawn="1">
          <p15:clr>
            <a:srgbClr val="FBAE40"/>
          </p15:clr>
        </p15:guide>
        <p15:guide id="5" pos="4362" userDrawn="1">
          <p15:clr>
            <a:srgbClr val="FBAE40"/>
          </p15:clr>
        </p15:guide>
        <p15:guide id="6" pos="2661" userDrawn="1">
          <p15:clr>
            <a:srgbClr val="FBAE40"/>
          </p15:clr>
        </p15:guide>
        <p15:guide id="7" pos="2343"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ntact (Vrij invulbaar)">
    <p:spTree>
      <p:nvGrpSpPr>
        <p:cNvPr id="1" name=""/>
        <p:cNvGrpSpPr/>
        <p:nvPr/>
      </p:nvGrpSpPr>
      <p:grpSpPr>
        <a:xfrm>
          <a:off x="0" y="0"/>
          <a:ext cx="0" cy="0"/>
          <a:chOff x="0" y="0"/>
          <a:chExt cx="0" cy="0"/>
        </a:xfrm>
      </p:grpSpPr>
      <p:sp>
        <p:nvSpPr>
          <p:cNvPr id="10" name="Tijdelijke aanduiding voor afbeelding 65">
            <a:extLst>
              <a:ext uri="{FF2B5EF4-FFF2-40B4-BE49-F238E27FC236}">
                <a16:creationId xmlns:a16="http://schemas.microsoft.com/office/drawing/2014/main" id="{D8C9B7F8-6288-4D09-BD88-8006B973F31A}"/>
              </a:ext>
            </a:extLst>
          </p:cNvPr>
          <p:cNvSpPr>
            <a:spLocks noGrp="1"/>
          </p:cNvSpPr>
          <p:nvPr>
            <p:ph type="pic" sz="quarter" idx="19" hasCustomPrompt="1"/>
          </p:nvPr>
        </p:nvSpPr>
        <p:spPr>
          <a:xfrm>
            <a:off x="755650" y="2820473"/>
            <a:ext cx="11436350" cy="4037527"/>
          </a:xfrm>
          <a:blipFill>
            <a:blip r:embed="rId2"/>
            <a:stretch>
              <a:fillRect/>
            </a:stretch>
          </a:blipFill>
        </p:spPr>
        <p:txBody>
          <a:bodyPr tIns="2340000"/>
          <a:lstStyle>
            <a:lvl1pPr marL="0" indent="0" algn="ctr">
              <a:buNone/>
              <a:defRPr sz="1400">
                <a:solidFill>
                  <a:schemeClr val="bg2">
                    <a:lumMod val="50000"/>
                  </a:schemeClr>
                </a:solidFill>
              </a:defRPr>
            </a:lvl1pPr>
          </a:lstStyle>
          <a:p>
            <a:r>
              <a:rPr lang="nl-NL" dirty="0"/>
              <a:t>Selecteer afbeelding</a:t>
            </a:r>
          </a:p>
        </p:txBody>
      </p:sp>
      <p:sp>
        <p:nvSpPr>
          <p:cNvPr id="6" name="Titel 5">
            <a:extLst>
              <a:ext uri="{FF2B5EF4-FFF2-40B4-BE49-F238E27FC236}">
                <a16:creationId xmlns:a16="http://schemas.microsoft.com/office/drawing/2014/main" id="{DB90DCA0-4985-4FE6-A3E0-A65236F17A2C}"/>
              </a:ext>
            </a:extLst>
          </p:cNvPr>
          <p:cNvSpPr>
            <a:spLocks noGrp="1"/>
          </p:cNvSpPr>
          <p:nvPr>
            <p:ph type="title"/>
          </p:nvPr>
        </p:nvSpPr>
        <p:spPr/>
        <p:txBody>
          <a:bodyPr/>
          <a:lstStyle/>
          <a:p>
            <a:r>
              <a:rPr lang="en-US"/>
              <a:t>Click to edit Master title style</a:t>
            </a:r>
            <a:endParaRPr lang="nl-NL"/>
          </a:p>
        </p:txBody>
      </p:sp>
      <p:sp>
        <p:nvSpPr>
          <p:cNvPr id="17" name="Tijdelijke aanduiding voor tekst 61">
            <a:extLst>
              <a:ext uri="{FF2B5EF4-FFF2-40B4-BE49-F238E27FC236}">
                <a16:creationId xmlns:a16="http://schemas.microsoft.com/office/drawing/2014/main" id="{3D815638-2A87-40E4-BC3A-FB4D1E25ACB0}"/>
              </a:ext>
            </a:extLst>
          </p:cNvPr>
          <p:cNvSpPr>
            <a:spLocks noGrp="1" noChangeAspect="1"/>
          </p:cNvSpPr>
          <p:nvPr>
            <p:ph type="body" sz="quarter" idx="18"/>
          </p:nvPr>
        </p:nvSpPr>
        <p:spPr>
          <a:xfrm>
            <a:off x="9531707" y="5835881"/>
            <a:ext cx="2340000" cy="758729"/>
          </a:xfrm>
          <a:blipFill>
            <a:blip r:embed="rId3" cstate="print">
              <a:extLst>
                <a:ext uri="{28A0092B-C50C-407E-A947-70E740481C1C}">
                  <a14:useLocalDpi xmlns:a14="http://schemas.microsoft.com/office/drawing/2010/main"/>
                </a:ext>
              </a:extLst>
            </a:blip>
            <a:stretch>
              <a:fillRect/>
            </a:stretch>
          </a:blipFill>
        </p:spPr>
        <p:txBody>
          <a:bodyPr vert="horz" lIns="3240000" rIns="0"/>
          <a:lstStyle>
            <a:lvl1pPr marL="0" indent="0">
              <a:buNone/>
              <a:defRPr sz="100">
                <a:solidFill>
                  <a:srgbClr val="E6E6E6"/>
                </a:solidFill>
              </a:defRPr>
            </a:lvl1pPr>
          </a:lstStyle>
          <a:p>
            <a:pPr lvl="0"/>
            <a:r>
              <a:rPr lang="en-US"/>
              <a:t>Click to edit Master text styles</a:t>
            </a:r>
          </a:p>
        </p:txBody>
      </p:sp>
      <p:sp>
        <p:nvSpPr>
          <p:cNvPr id="22" name="Tijdelijke aanduiding voor tekst 21">
            <a:extLst>
              <a:ext uri="{FF2B5EF4-FFF2-40B4-BE49-F238E27FC236}">
                <a16:creationId xmlns:a16="http://schemas.microsoft.com/office/drawing/2014/main" id="{4416EE60-04E7-4A49-88D4-1122BC4AF7D8}"/>
              </a:ext>
            </a:extLst>
          </p:cNvPr>
          <p:cNvSpPr>
            <a:spLocks noGrp="1" noChangeAspect="1"/>
          </p:cNvSpPr>
          <p:nvPr>
            <p:ph type="body" sz="quarter" idx="20"/>
          </p:nvPr>
        </p:nvSpPr>
        <p:spPr>
          <a:xfrm>
            <a:off x="755650" y="3288888"/>
            <a:ext cx="2863850" cy="3096290"/>
          </a:xfrm>
          <a:custGeom>
            <a:avLst/>
            <a:gdLst>
              <a:gd name="connsiteX0" fmla="*/ 2525609 w 5497409"/>
              <a:gd name="connsiteY0" fmla="*/ 0 h 5943600"/>
              <a:gd name="connsiteX1" fmla="*/ 5497409 w 5497409"/>
              <a:gd name="connsiteY1" fmla="*/ 2971800 h 5943600"/>
              <a:gd name="connsiteX2" fmla="*/ 2525609 w 5497409"/>
              <a:gd name="connsiteY2" fmla="*/ 5943600 h 5943600"/>
              <a:gd name="connsiteX3" fmla="*/ 61346 w 5497409"/>
              <a:gd name="connsiteY3" fmla="*/ 4633362 h 5943600"/>
              <a:gd name="connsiteX4" fmla="*/ 0 w 5497409"/>
              <a:gd name="connsiteY4" fmla="*/ 4532384 h 5943600"/>
              <a:gd name="connsiteX5" fmla="*/ 0 w 5497409"/>
              <a:gd name="connsiteY5" fmla="*/ 1411217 h 5943600"/>
              <a:gd name="connsiteX6" fmla="*/ 61346 w 5497409"/>
              <a:gd name="connsiteY6" fmla="*/ 1310238 h 5943600"/>
              <a:gd name="connsiteX7" fmla="*/ 2525609 w 5497409"/>
              <a:gd name="connsiteY7"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7409" h="5943600">
                <a:moveTo>
                  <a:pt x="2525609" y="0"/>
                </a:moveTo>
                <a:cubicBezTo>
                  <a:pt x="4166889" y="0"/>
                  <a:pt x="5497409" y="1330520"/>
                  <a:pt x="5497409" y="2971800"/>
                </a:cubicBezTo>
                <a:cubicBezTo>
                  <a:pt x="5497409" y="4613080"/>
                  <a:pt x="4166889" y="5943600"/>
                  <a:pt x="2525609" y="5943600"/>
                </a:cubicBezTo>
                <a:cubicBezTo>
                  <a:pt x="1499809" y="5943600"/>
                  <a:pt x="595400" y="5423866"/>
                  <a:pt x="61346" y="4633362"/>
                </a:cubicBezTo>
                <a:lnTo>
                  <a:pt x="0" y="4532384"/>
                </a:lnTo>
                <a:lnTo>
                  <a:pt x="0" y="1411217"/>
                </a:lnTo>
                <a:lnTo>
                  <a:pt x="61346" y="1310238"/>
                </a:lnTo>
                <a:cubicBezTo>
                  <a:pt x="595400" y="519735"/>
                  <a:pt x="1499809" y="0"/>
                  <a:pt x="2525609" y="0"/>
                </a:cubicBezTo>
                <a:close/>
              </a:path>
            </a:pathLst>
          </a:custGeom>
          <a:gradFill flip="none" rotWithShape="1">
            <a:gsLst>
              <a:gs pos="0">
                <a:schemeClr val="accent4">
                  <a:alpha val="0"/>
                </a:schemeClr>
              </a:gs>
              <a:gs pos="100000">
                <a:schemeClr val="accent4"/>
              </a:gs>
            </a:gsLst>
            <a:lin ang="10800000" scaled="1"/>
            <a:tileRect/>
          </a:gradFill>
        </p:spPr>
        <p:txBody>
          <a:bodyPr vert="wordArtVert" wrap="square" rIns="6336000">
            <a:noAutofit/>
          </a:bodyPr>
          <a:lstStyle>
            <a:lvl1pPr marL="0" indent="0">
              <a:buNone/>
              <a:defRPr sz="100">
                <a:solidFill>
                  <a:srgbClr val="E6E6E6"/>
                </a:solidFill>
              </a:defRPr>
            </a:lvl1pPr>
          </a:lstStyle>
          <a:p>
            <a:pPr lvl="0"/>
            <a:r>
              <a:rPr lang="en-US"/>
              <a:t>Click to edit Master text styles</a:t>
            </a:r>
          </a:p>
        </p:txBody>
      </p:sp>
      <p:sp>
        <p:nvSpPr>
          <p:cNvPr id="2" name="Tijdelijke aanduiding voor datum 1">
            <a:extLst>
              <a:ext uri="{FF2B5EF4-FFF2-40B4-BE49-F238E27FC236}">
                <a16:creationId xmlns:a16="http://schemas.microsoft.com/office/drawing/2014/main" id="{930A32AC-B6B9-49DA-96CB-8FA7566F258D}"/>
              </a:ext>
            </a:extLst>
          </p:cNvPr>
          <p:cNvSpPr>
            <a:spLocks noGrp="1"/>
          </p:cNvSpPr>
          <p:nvPr>
            <p:ph type="dt" sz="half" idx="21"/>
          </p:nvPr>
        </p:nvSpPr>
        <p:spPr>
          <a:xfrm>
            <a:off x="13086750" y="4157669"/>
            <a:ext cx="153888" cy="1485895"/>
          </a:xfrm>
        </p:spPr>
        <p:txBody>
          <a:bodyPr/>
          <a:lstStyle>
            <a:lvl1pPr>
              <a:defRPr>
                <a:solidFill>
                  <a:srgbClr val="E6E6E6"/>
                </a:solidFill>
              </a:defRPr>
            </a:lvl1pPr>
          </a:lstStyle>
          <a:p>
            <a:endParaRPr lang="nl-NL" dirty="0"/>
          </a:p>
        </p:txBody>
      </p:sp>
      <p:sp>
        <p:nvSpPr>
          <p:cNvPr id="8" name="Tijdelijke aanduiding voor voettekst 7">
            <a:extLst>
              <a:ext uri="{FF2B5EF4-FFF2-40B4-BE49-F238E27FC236}">
                <a16:creationId xmlns:a16="http://schemas.microsoft.com/office/drawing/2014/main" id="{65B33C15-FA3F-4488-B605-FD2E5912A649}"/>
              </a:ext>
            </a:extLst>
          </p:cNvPr>
          <p:cNvSpPr>
            <a:spLocks noGrp="1"/>
          </p:cNvSpPr>
          <p:nvPr>
            <p:ph type="ftr" sz="quarter" idx="22"/>
          </p:nvPr>
        </p:nvSpPr>
        <p:spPr>
          <a:xfrm>
            <a:off x="12556122" y="541695"/>
            <a:ext cx="153888" cy="5101869"/>
          </a:xfrm>
        </p:spPr>
        <p:txBody>
          <a:bodyPr/>
          <a:lstStyle>
            <a:lvl1pPr>
              <a:defRPr>
                <a:solidFill>
                  <a:srgbClr val="E6E6E6"/>
                </a:solidFill>
              </a:defRPr>
            </a:lvl1pPr>
          </a:lstStyle>
          <a:p>
            <a:endParaRPr lang="nl-NL"/>
          </a:p>
        </p:txBody>
      </p:sp>
      <p:sp>
        <p:nvSpPr>
          <p:cNvPr id="11" name="Tijdelijke aanduiding voor dianummer 10">
            <a:extLst>
              <a:ext uri="{FF2B5EF4-FFF2-40B4-BE49-F238E27FC236}">
                <a16:creationId xmlns:a16="http://schemas.microsoft.com/office/drawing/2014/main" id="{7A43FF58-601A-486A-BC3C-8646024C2466}"/>
              </a:ext>
            </a:extLst>
          </p:cNvPr>
          <p:cNvSpPr>
            <a:spLocks noGrp="1"/>
          </p:cNvSpPr>
          <p:nvPr>
            <p:ph type="sldNum" sz="quarter" idx="23"/>
          </p:nvPr>
        </p:nvSpPr>
        <p:spPr>
          <a:xfrm>
            <a:off x="1240991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sp>
        <p:nvSpPr>
          <p:cNvPr id="23" name="Tijdelijke aanduiding voor tekst 3">
            <a:extLst>
              <a:ext uri="{FF2B5EF4-FFF2-40B4-BE49-F238E27FC236}">
                <a16:creationId xmlns:a16="http://schemas.microsoft.com/office/drawing/2014/main" id="{D05F72AB-9143-4CEB-9995-BC46F87996D0}"/>
              </a:ext>
            </a:extLst>
          </p:cNvPr>
          <p:cNvSpPr>
            <a:spLocks noGrp="1"/>
          </p:cNvSpPr>
          <p:nvPr>
            <p:ph type="body" sz="quarter" idx="25"/>
          </p:nvPr>
        </p:nvSpPr>
        <p:spPr>
          <a:xfrm>
            <a:off x="1260000" y="1764000"/>
            <a:ext cx="2448000" cy="306000"/>
          </a:xfrm>
        </p:spPr>
        <p:txBody>
          <a:bodyPr/>
          <a:lstStyle>
            <a:lvl1pPr marL="0" indent="0">
              <a:lnSpc>
                <a:spcPct val="100000"/>
              </a:lnSpc>
              <a:spcBef>
                <a:spcPts val="0"/>
              </a:spcBef>
              <a:buNone/>
              <a:defRPr lang="en-GB" sz="1800" kern="1200" dirty="0">
                <a:solidFill>
                  <a:schemeClr val="tx2"/>
                </a:solidFill>
                <a:latin typeface="+mn-lt"/>
                <a:ea typeface="+mn-ea"/>
                <a:cs typeface="+mn-cs"/>
              </a:defRPr>
            </a:lvl1pPr>
          </a:lstStyle>
          <a:p>
            <a:pPr lvl="0"/>
            <a:r>
              <a:rPr lang="en-US" noProof="1"/>
              <a:t>Click to edit Master text styles</a:t>
            </a:r>
          </a:p>
        </p:txBody>
      </p:sp>
      <p:sp>
        <p:nvSpPr>
          <p:cNvPr id="24" name="Tijdelijke aanduiding voor tekst 3">
            <a:extLst>
              <a:ext uri="{FF2B5EF4-FFF2-40B4-BE49-F238E27FC236}">
                <a16:creationId xmlns:a16="http://schemas.microsoft.com/office/drawing/2014/main" id="{140C74ED-3843-44B5-A036-98F1C0983D05}"/>
              </a:ext>
            </a:extLst>
          </p:cNvPr>
          <p:cNvSpPr>
            <a:spLocks noGrp="1"/>
          </p:cNvSpPr>
          <p:nvPr>
            <p:ph type="body" sz="quarter" idx="26"/>
          </p:nvPr>
        </p:nvSpPr>
        <p:spPr>
          <a:xfrm>
            <a:off x="1260000" y="2268000"/>
            <a:ext cx="2448000" cy="306000"/>
          </a:xfrm>
        </p:spPr>
        <p:txBody>
          <a:bodyPr/>
          <a:lstStyle>
            <a:lvl1pPr marL="0" indent="0">
              <a:lnSpc>
                <a:spcPct val="100000"/>
              </a:lnSpc>
              <a:spcBef>
                <a:spcPts val="0"/>
              </a:spcBef>
              <a:buNone/>
              <a:defRPr lang="en-GB" sz="1800" kern="1200" dirty="0">
                <a:solidFill>
                  <a:schemeClr val="tx2"/>
                </a:solidFill>
                <a:latin typeface="+mn-lt"/>
                <a:ea typeface="+mn-ea"/>
                <a:cs typeface="+mn-cs"/>
              </a:defRPr>
            </a:lvl1pPr>
          </a:lstStyle>
          <a:p>
            <a:pPr lvl="0"/>
            <a:r>
              <a:rPr lang="en-US" noProof="1"/>
              <a:t>Click to edit Master text styles</a:t>
            </a:r>
          </a:p>
        </p:txBody>
      </p:sp>
      <p:sp>
        <p:nvSpPr>
          <p:cNvPr id="25" name="Tijdelijke aanduiding voor tekst 3">
            <a:extLst>
              <a:ext uri="{FF2B5EF4-FFF2-40B4-BE49-F238E27FC236}">
                <a16:creationId xmlns:a16="http://schemas.microsoft.com/office/drawing/2014/main" id="{7CB3B72F-829E-4802-89CE-5FAA88721144}"/>
              </a:ext>
            </a:extLst>
          </p:cNvPr>
          <p:cNvSpPr>
            <a:spLocks noGrp="1"/>
          </p:cNvSpPr>
          <p:nvPr>
            <p:ph type="body" sz="quarter" idx="27"/>
          </p:nvPr>
        </p:nvSpPr>
        <p:spPr>
          <a:xfrm>
            <a:off x="4212000" y="1764000"/>
            <a:ext cx="2195512" cy="306000"/>
          </a:xfrm>
        </p:spPr>
        <p:txBody>
          <a:bodyPr/>
          <a:lstStyle>
            <a:lvl1pPr marL="0" indent="0">
              <a:lnSpc>
                <a:spcPct val="100000"/>
              </a:lnSpc>
              <a:spcBef>
                <a:spcPts val="0"/>
              </a:spcBef>
              <a:buNone/>
              <a:defRPr lang="en-GB" sz="1800" kern="1200" dirty="0">
                <a:solidFill>
                  <a:schemeClr val="tx2"/>
                </a:solidFill>
                <a:latin typeface="+mn-lt"/>
                <a:ea typeface="+mn-ea"/>
                <a:cs typeface="+mn-cs"/>
              </a:defRPr>
            </a:lvl1pPr>
          </a:lstStyle>
          <a:p>
            <a:pPr lvl="0"/>
            <a:r>
              <a:rPr lang="en-US" noProof="1"/>
              <a:t>Click to edit Master text styles</a:t>
            </a:r>
          </a:p>
        </p:txBody>
      </p:sp>
      <p:sp>
        <p:nvSpPr>
          <p:cNvPr id="26" name="Tijdelijke aanduiding voor tekst 3">
            <a:extLst>
              <a:ext uri="{FF2B5EF4-FFF2-40B4-BE49-F238E27FC236}">
                <a16:creationId xmlns:a16="http://schemas.microsoft.com/office/drawing/2014/main" id="{E96C0F79-C1F5-448A-9B02-130652C5EFD6}"/>
              </a:ext>
            </a:extLst>
          </p:cNvPr>
          <p:cNvSpPr>
            <a:spLocks noGrp="1"/>
          </p:cNvSpPr>
          <p:nvPr>
            <p:ph type="body" sz="quarter" idx="28"/>
          </p:nvPr>
        </p:nvSpPr>
        <p:spPr>
          <a:xfrm>
            <a:off x="4212000" y="2268000"/>
            <a:ext cx="2195512" cy="306000"/>
          </a:xfrm>
        </p:spPr>
        <p:txBody>
          <a:bodyPr/>
          <a:lstStyle>
            <a:lvl1pPr marL="0" indent="0">
              <a:lnSpc>
                <a:spcPct val="100000"/>
              </a:lnSpc>
              <a:spcBef>
                <a:spcPts val="0"/>
              </a:spcBef>
              <a:buNone/>
              <a:defRPr lang="en-GB" sz="1800" kern="1200" dirty="0">
                <a:solidFill>
                  <a:schemeClr val="tx2"/>
                </a:solidFill>
                <a:latin typeface="+mn-lt"/>
                <a:ea typeface="+mn-ea"/>
                <a:cs typeface="+mn-cs"/>
              </a:defRPr>
            </a:lvl1pPr>
          </a:lstStyle>
          <a:p>
            <a:pPr lvl="0"/>
            <a:r>
              <a:rPr lang="en-US" noProof="1"/>
              <a:t>Click to edit Master text styles</a:t>
            </a:r>
          </a:p>
        </p:txBody>
      </p:sp>
      <p:sp>
        <p:nvSpPr>
          <p:cNvPr id="27" name="Tijdelijke aanduiding voor tekst 3">
            <a:extLst>
              <a:ext uri="{FF2B5EF4-FFF2-40B4-BE49-F238E27FC236}">
                <a16:creationId xmlns:a16="http://schemas.microsoft.com/office/drawing/2014/main" id="{3008B147-EF81-4851-A6A3-FDBC85BB5B45}"/>
              </a:ext>
            </a:extLst>
          </p:cNvPr>
          <p:cNvSpPr>
            <a:spLocks noGrp="1"/>
          </p:cNvSpPr>
          <p:nvPr>
            <p:ph type="body" sz="quarter" idx="29"/>
          </p:nvPr>
        </p:nvSpPr>
        <p:spPr>
          <a:xfrm>
            <a:off x="6910369" y="1764000"/>
            <a:ext cx="4362394" cy="306000"/>
          </a:xfrm>
        </p:spPr>
        <p:txBody>
          <a:bodyPr/>
          <a:lstStyle>
            <a:lvl1pPr marL="0" indent="0">
              <a:lnSpc>
                <a:spcPct val="100000"/>
              </a:lnSpc>
              <a:spcBef>
                <a:spcPts val="0"/>
              </a:spcBef>
              <a:buNone/>
              <a:defRPr lang="en-GB" sz="1800" kern="1200" dirty="0">
                <a:solidFill>
                  <a:schemeClr val="tx2"/>
                </a:solidFill>
                <a:latin typeface="+mn-lt"/>
                <a:ea typeface="+mn-ea"/>
                <a:cs typeface="+mn-cs"/>
              </a:defRPr>
            </a:lvl1pPr>
          </a:lstStyle>
          <a:p>
            <a:pPr lvl="0"/>
            <a:r>
              <a:rPr lang="en-US" noProof="1"/>
              <a:t>Click to edit Master text styles</a:t>
            </a:r>
          </a:p>
        </p:txBody>
      </p:sp>
      <p:sp>
        <p:nvSpPr>
          <p:cNvPr id="28" name="Tijdelijke aanduiding voor tekst 3">
            <a:extLst>
              <a:ext uri="{FF2B5EF4-FFF2-40B4-BE49-F238E27FC236}">
                <a16:creationId xmlns:a16="http://schemas.microsoft.com/office/drawing/2014/main" id="{D61D01F4-0D94-49A0-A0C6-2A6964B39397}"/>
              </a:ext>
            </a:extLst>
          </p:cNvPr>
          <p:cNvSpPr>
            <a:spLocks noGrp="1"/>
          </p:cNvSpPr>
          <p:nvPr>
            <p:ph type="body" sz="quarter" idx="30"/>
          </p:nvPr>
        </p:nvSpPr>
        <p:spPr>
          <a:xfrm>
            <a:off x="6910369" y="2268000"/>
            <a:ext cx="4362394" cy="306000"/>
          </a:xfrm>
        </p:spPr>
        <p:txBody>
          <a:bodyPr/>
          <a:lstStyle>
            <a:lvl1pPr marL="0" indent="0">
              <a:lnSpc>
                <a:spcPct val="100000"/>
              </a:lnSpc>
              <a:spcBef>
                <a:spcPts val="0"/>
              </a:spcBef>
              <a:buNone/>
              <a:defRPr lang="en-GB" sz="1800" kern="1200" dirty="0">
                <a:solidFill>
                  <a:schemeClr val="tx2"/>
                </a:solidFill>
                <a:latin typeface="+mn-lt"/>
                <a:ea typeface="+mn-ea"/>
                <a:cs typeface="+mn-cs"/>
              </a:defRPr>
            </a:lvl1pPr>
          </a:lstStyle>
          <a:p>
            <a:pPr lvl="0"/>
            <a:r>
              <a:rPr lang="en-US" noProof="1"/>
              <a:t>Click to edit Master text styles</a:t>
            </a:r>
          </a:p>
        </p:txBody>
      </p:sp>
      <p:sp>
        <p:nvSpPr>
          <p:cNvPr id="13" name="Tijdelijke aanduiding voor afbeelding 12">
            <a:extLst>
              <a:ext uri="{FF2B5EF4-FFF2-40B4-BE49-F238E27FC236}">
                <a16:creationId xmlns:a16="http://schemas.microsoft.com/office/drawing/2014/main" id="{12238712-852D-4C83-A179-EE0F3F65535F}"/>
              </a:ext>
            </a:extLst>
          </p:cNvPr>
          <p:cNvSpPr>
            <a:spLocks noGrp="1"/>
          </p:cNvSpPr>
          <p:nvPr>
            <p:ph type="pic" sz="quarter" idx="31"/>
          </p:nvPr>
        </p:nvSpPr>
        <p:spPr>
          <a:xfrm>
            <a:off x="755650" y="1764000"/>
            <a:ext cx="306000" cy="306000"/>
          </a:xfrm>
          <a:blipFill>
            <a:blip r:embed="rId4">
              <a:extLst>
                <a:ext uri="{96DAC541-7B7A-43D3-8B79-37D633B846F1}">
                  <asvg:svgBlip xmlns:asvg="http://schemas.microsoft.com/office/drawing/2016/SVG/main" r:embed="rId5"/>
                </a:ext>
              </a:extLst>
            </a:blip>
            <a:stretch>
              <a:fillRect/>
            </a:stretch>
          </a:blipFill>
        </p:spPr>
        <p:txBody>
          <a:bodyPr anchor="ctr"/>
          <a:lstStyle>
            <a:lvl1pPr marL="0" indent="0" algn="ctr">
              <a:buNone/>
              <a:defRPr sz="400"/>
            </a:lvl1pPr>
          </a:lstStyle>
          <a:p>
            <a:r>
              <a:rPr lang="en-US"/>
              <a:t>Click icon to add picture</a:t>
            </a:r>
            <a:endParaRPr lang="en-GB" dirty="0"/>
          </a:p>
        </p:txBody>
      </p:sp>
      <p:sp>
        <p:nvSpPr>
          <p:cNvPr id="35" name="Tijdelijke aanduiding voor afbeelding 12">
            <a:extLst>
              <a:ext uri="{FF2B5EF4-FFF2-40B4-BE49-F238E27FC236}">
                <a16:creationId xmlns:a16="http://schemas.microsoft.com/office/drawing/2014/main" id="{B94B33D8-9ADC-46F3-9BAD-244DD8692871}"/>
              </a:ext>
            </a:extLst>
          </p:cNvPr>
          <p:cNvSpPr>
            <a:spLocks noGrp="1"/>
          </p:cNvSpPr>
          <p:nvPr>
            <p:ph type="pic" sz="quarter" idx="32"/>
          </p:nvPr>
        </p:nvSpPr>
        <p:spPr>
          <a:xfrm>
            <a:off x="755650" y="2268000"/>
            <a:ext cx="306000" cy="306000"/>
          </a:xfrm>
          <a:blipFill>
            <a:blip r:embed="rId6">
              <a:extLst>
                <a:ext uri="{96DAC541-7B7A-43D3-8B79-37D633B846F1}">
                  <asvg:svgBlip xmlns:asvg="http://schemas.microsoft.com/office/drawing/2016/SVG/main" r:embed="rId7"/>
                </a:ext>
              </a:extLst>
            </a:blip>
            <a:stretch>
              <a:fillRect/>
            </a:stretch>
          </a:blipFill>
        </p:spPr>
        <p:txBody>
          <a:bodyPr anchor="ctr"/>
          <a:lstStyle>
            <a:lvl1pPr marL="0" indent="0" algn="ctr">
              <a:buNone/>
              <a:defRPr sz="400"/>
            </a:lvl1pPr>
          </a:lstStyle>
          <a:p>
            <a:r>
              <a:rPr lang="en-US"/>
              <a:t>Click icon to add picture</a:t>
            </a:r>
            <a:endParaRPr lang="en-GB" dirty="0"/>
          </a:p>
        </p:txBody>
      </p:sp>
      <p:sp>
        <p:nvSpPr>
          <p:cNvPr id="36" name="Tijdelijke aanduiding voor afbeelding 12">
            <a:extLst>
              <a:ext uri="{FF2B5EF4-FFF2-40B4-BE49-F238E27FC236}">
                <a16:creationId xmlns:a16="http://schemas.microsoft.com/office/drawing/2014/main" id="{7B078E79-A086-4E54-9016-28A2DBA0692E}"/>
              </a:ext>
            </a:extLst>
          </p:cNvPr>
          <p:cNvSpPr>
            <a:spLocks noGrp="1"/>
          </p:cNvSpPr>
          <p:nvPr>
            <p:ph type="pic" sz="quarter" idx="33"/>
          </p:nvPr>
        </p:nvSpPr>
        <p:spPr>
          <a:xfrm>
            <a:off x="3708000" y="1764000"/>
            <a:ext cx="306000" cy="306000"/>
          </a:xfrm>
          <a:blipFill>
            <a:blip r:embed="rId8">
              <a:extLst>
                <a:ext uri="{96DAC541-7B7A-43D3-8B79-37D633B846F1}">
                  <asvg:svgBlip xmlns:asvg="http://schemas.microsoft.com/office/drawing/2016/SVG/main" r:embed="rId9"/>
                </a:ext>
              </a:extLst>
            </a:blip>
            <a:stretch>
              <a:fillRect/>
            </a:stretch>
          </a:blipFill>
        </p:spPr>
        <p:txBody>
          <a:bodyPr anchor="ctr"/>
          <a:lstStyle>
            <a:lvl1pPr marL="0" indent="0" algn="ctr">
              <a:buNone/>
              <a:defRPr sz="400"/>
            </a:lvl1pPr>
          </a:lstStyle>
          <a:p>
            <a:r>
              <a:rPr lang="en-US"/>
              <a:t>Click icon to add picture</a:t>
            </a:r>
            <a:endParaRPr lang="en-GB" dirty="0"/>
          </a:p>
        </p:txBody>
      </p:sp>
      <p:sp>
        <p:nvSpPr>
          <p:cNvPr id="37" name="Tijdelijke aanduiding voor afbeelding 12">
            <a:extLst>
              <a:ext uri="{FF2B5EF4-FFF2-40B4-BE49-F238E27FC236}">
                <a16:creationId xmlns:a16="http://schemas.microsoft.com/office/drawing/2014/main" id="{9A2E3717-085D-4920-9B0E-8DBF1A42FCA7}"/>
              </a:ext>
            </a:extLst>
          </p:cNvPr>
          <p:cNvSpPr>
            <a:spLocks noGrp="1"/>
          </p:cNvSpPr>
          <p:nvPr>
            <p:ph type="pic" sz="quarter" idx="34"/>
          </p:nvPr>
        </p:nvSpPr>
        <p:spPr>
          <a:xfrm>
            <a:off x="3708000" y="2268000"/>
            <a:ext cx="306000" cy="306000"/>
          </a:xfrm>
          <a:blipFill>
            <a:blip r:embed="rId10">
              <a:extLst>
                <a:ext uri="{96DAC541-7B7A-43D3-8B79-37D633B846F1}">
                  <asvg:svgBlip xmlns:asvg="http://schemas.microsoft.com/office/drawing/2016/SVG/main" r:embed="rId11"/>
                </a:ext>
              </a:extLst>
            </a:blip>
            <a:stretch>
              <a:fillRect/>
            </a:stretch>
          </a:blipFill>
        </p:spPr>
        <p:txBody>
          <a:bodyPr anchor="ctr"/>
          <a:lstStyle>
            <a:lvl1pPr marL="0" indent="0" algn="ctr">
              <a:buNone/>
              <a:defRPr sz="400"/>
            </a:lvl1pPr>
          </a:lstStyle>
          <a:p>
            <a:r>
              <a:rPr lang="en-US"/>
              <a:t>Click icon to add picture</a:t>
            </a:r>
            <a:endParaRPr lang="en-GB" dirty="0"/>
          </a:p>
        </p:txBody>
      </p:sp>
      <p:sp>
        <p:nvSpPr>
          <p:cNvPr id="38" name="Tijdelijke aanduiding voor afbeelding 12">
            <a:extLst>
              <a:ext uri="{FF2B5EF4-FFF2-40B4-BE49-F238E27FC236}">
                <a16:creationId xmlns:a16="http://schemas.microsoft.com/office/drawing/2014/main" id="{77467CBB-F989-40AA-BAA1-DDC3FE2145D6}"/>
              </a:ext>
            </a:extLst>
          </p:cNvPr>
          <p:cNvSpPr>
            <a:spLocks noGrp="1"/>
          </p:cNvSpPr>
          <p:nvPr>
            <p:ph type="pic" sz="quarter" idx="35"/>
          </p:nvPr>
        </p:nvSpPr>
        <p:spPr>
          <a:xfrm>
            <a:off x="6408000" y="1764000"/>
            <a:ext cx="306000" cy="306000"/>
          </a:xfrm>
          <a:blipFill>
            <a:blip r:embed="rId12">
              <a:extLst>
                <a:ext uri="{96DAC541-7B7A-43D3-8B79-37D633B846F1}">
                  <asvg:svgBlip xmlns:asvg="http://schemas.microsoft.com/office/drawing/2016/SVG/main" r:embed="rId13"/>
                </a:ext>
              </a:extLst>
            </a:blip>
            <a:stretch>
              <a:fillRect/>
            </a:stretch>
          </a:blipFill>
        </p:spPr>
        <p:txBody>
          <a:bodyPr anchor="ctr"/>
          <a:lstStyle>
            <a:lvl1pPr marL="0" indent="0" algn="ctr">
              <a:buNone/>
              <a:defRPr sz="400"/>
            </a:lvl1pPr>
          </a:lstStyle>
          <a:p>
            <a:r>
              <a:rPr lang="en-US"/>
              <a:t>Click icon to add picture</a:t>
            </a:r>
            <a:endParaRPr lang="en-GB" dirty="0"/>
          </a:p>
        </p:txBody>
      </p:sp>
      <p:sp>
        <p:nvSpPr>
          <p:cNvPr id="39" name="Tijdelijke aanduiding voor afbeelding 12">
            <a:extLst>
              <a:ext uri="{FF2B5EF4-FFF2-40B4-BE49-F238E27FC236}">
                <a16:creationId xmlns:a16="http://schemas.microsoft.com/office/drawing/2014/main" id="{1C25A578-0CC7-464F-9CFB-1B9EC232EF8C}"/>
              </a:ext>
            </a:extLst>
          </p:cNvPr>
          <p:cNvSpPr>
            <a:spLocks noGrp="1"/>
          </p:cNvSpPr>
          <p:nvPr>
            <p:ph type="pic" sz="quarter" idx="36"/>
          </p:nvPr>
        </p:nvSpPr>
        <p:spPr>
          <a:xfrm>
            <a:off x="6408000" y="2268000"/>
            <a:ext cx="306000" cy="306000"/>
          </a:xfrm>
          <a:blipFill>
            <a:blip r:embed="rId14">
              <a:extLst>
                <a:ext uri="{96DAC541-7B7A-43D3-8B79-37D633B846F1}">
                  <asvg:svgBlip xmlns:asvg="http://schemas.microsoft.com/office/drawing/2016/SVG/main" r:embed="rId15"/>
                </a:ext>
              </a:extLst>
            </a:blip>
            <a:stretch>
              <a:fillRect/>
            </a:stretch>
          </a:blipFill>
        </p:spPr>
        <p:txBody>
          <a:bodyPr anchor="ctr"/>
          <a:lstStyle>
            <a:lvl1pPr marL="0" indent="0" algn="ctr">
              <a:buNone/>
              <a:defRPr sz="400"/>
            </a:lvl1pPr>
          </a:lstStyle>
          <a:p>
            <a:r>
              <a:rPr lang="en-US"/>
              <a:t>Click icon to add picture</a:t>
            </a:r>
            <a:endParaRPr lang="en-GB" dirty="0"/>
          </a:p>
        </p:txBody>
      </p:sp>
    </p:spTree>
    <p:extLst>
      <p:ext uri="{BB962C8B-B14F-4D97-AF65-F5344CB8AC3E}">
        <p14:creationId xmlns:p14="http://schemas.microsoft.com/office/powerpoint/2010/main" val="554094542"/>
      </p:ext>
    </p:extLst>
  </p:cSld>
  <p:clrMapOvr>
    <a:masterClrMapping/>
  </p:clrMapOvr>
  <p:extLst>
    <p:ext uri="{DCECCB84-F9BA-43D5-87BE-67443E8EF086}">
      <p15:sldGuideLst xmlns:p15="http://schemas.microsoft.com/office/powerpoint/2012/main">
        <p15:guide id="1" orient="horz" pos="3045">
          <p15:clr>
            <a:srgbClr val="FBAE40"/>
          </p15:clr>
        </p15:guide>
        <p15:guide id="2" orient="horz" pos="2058">
          <p15:clr>
            <a:srgbClr val="FBAE40"/>
          </p15:clr>
        </p15:guide>
        <p15:guide id="3" orient="horz" pos="4026">
          <p15:clr>
            <a:srgbClr val="FBAE40"/>
          </p15:clr>
        </p15:guide>
        <p15:guide id="4" pos="4044">
          <p15:clr>
            <a:srgbClr val="FBAE40"/>
          </p15:clr>
        </p15:guide>
        <p15:guide id="5" pos="4362">
          <p15:clr>
            <a:srgbClr val="FBAE40"/>
          </p15:clr>
        </p15:guide>
        <p15:guide id="6" pos="2661">
          <p15:clr>
            <a:srgbClr val="FBAE40"/>
          </p15:clr>
        </p15:guide>
        <p15:guide id="7" pos="234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Titeldia met vierkant beeld">
    <p:spTree>
      <p:nvGrpSpPr>
        <p:cNvPr id="1" name=""/>
        <p:cNvGrpSpPr/>
        <p:nvPr/>
      </p:nvGrpSpPr>
      <p:grpSpPr>
        <a:xfrm>
          <a:off x="0" y="0"/>
          <a:ext cx="0" cy="0"/>
          <a:chOff x="0" y="0"/>
          <a:chExt cx="0" cy="0"/>
        </a:xfrm>
      </p:grpSpPr>
      <p:sp>
        <p:nvSpPr>
          <p:cNvPr id="66" name="Tijdelijke aanduiding voor afbeelding 65">
            <a:extLst>
              <a:ext uri="{FF2B5EF4-FFF2-40B4-BE49-F238E27FC236}">
                <a16:creationId xmlns:a16="http://schemas.microsoft.com/office/drawing/2014/main" id="{C993F618-5D8C-4CD3-B26D-F74E7598724D}"/>
              </a:ext>
            </a:extLst>
          </p:cNvPr>
          <p:cNvSpPr>
            <a:spLocks noGrp="1"/>
          </p:cNvSpPr>
          <p:nvPr>
            <p:ph type="pic" sz="quarter" idx="19" hasCustomPrompt="1"/>
          </p:nvPr>
        </p:nvSpPr>
        <p:spPr>
          <a:xfrm>
            <a:off x="0" y="0"/>
            <a:ext cx="6858000" cy="6858000"/>
          </a:xfrm>
          <a:solidFill>
            <a:schemeClr val="bg1">
              <a:lumMod val="85000"/>
            </a:schemeClr>
          </a:solidFill>
        </p:spPr>
        <p:txBody>
          <a:bodyPr tIns="3816000"/>
          <a:lstStyle>
            <a:lvl1pPr marL="0" indent="0" algn="ctr">
              <a:buNone/>
              <a:defRPr sz="1400">
                <a:solidFill>
                  <a:schemeClr val="bg2">
                    <a:lumMod val="50000"/>
                  </a:schemeClr>
                </a:solidFill>
              </a:defRPr>
            </a:lvl1pPr>
          </a:lstStyle>
          <a:p>
            <a:r>
              <a:rPr lang="nl-NL"/>
              <a:t>Selecteer afbeelding</a:t>
            </a:r>
            <a:endParaRPr lang="nl-NL" dirty="0"/>
          </a:p>
        </p:txBody>
      </p:sp>
      <p:sp>
        <p:nvSpPr>
          <p:cNvPr id="12" name="Tijdelijke aanduiding voor tekst 11">
            <a:extLst>
              <a:ext uri="{FF2B5EF4-FFF2-40B4-BE49-F238E27FC236}">
                <a16:creationId xmlns:a16="http://schemas.microsoft.com/office/drawing/2014/main" id="{17861E45-7D0B-4CBE-BF29-EEB926363114}"/>
              </a:ext>
            </a:extLst>
          </p:cNvPr>
          <p:cNvSpPr>
            <a:spLocks noGrp="1"/>
          </p:cNvSpPr>
          <p:nvPr>
            <p:ph type="body" sz="quarter" idx="13" hasCustomPrompt="1"/>
          </p:nvPr>
        </p:nvSpPr>
        <p:spPr>
          <a:xfrm>
            <a:off x="7236000" y="5295900"/>
            <a:ext cx="4513088" cy="788988"/>
          </a:xfrm>
        </p:spPr>
        <p:txBody>
          <a:bodyPr>
            <a:noAutofit/>
          </a:bodyPr>
          <a:lstStyle>
            <a:lvl1pPr marL="0" indent="0">
              <a:buNone/>
              <a:defRPr sz="1200" b="0"/>
            </a:lvl1pPr>
          </a:lstStyle>
          <a:p>
            <a:pPr lvl="0"/>
            <a:r>
              <a:rPr lang="nl-NL" dirty="0"/>
              <a:t>Naam Achternaam</a:t>
            </a:r>
          </a:p>
        </p:txBody>
      </p:sp>
      <p:sp>
        <p:nvSpPr>
          <p:cNvPr id="3" name="Ondertitel 2">
            <a:extLst>
              <a:ext uri="{FF2B5EF4-FFF2-40B4-BE49-F238E27FC236}">
                <a16:creationId xmlns:a16="http://schemas.microsoft.com/office/drawing/2014/main" id="{5B0A17F5-F68D-450E-924D-50BE1E84C574}"/>
              </a:ext>
            </a:extLst>
          </p:cNvPr>
          <p:cNvSpPr>
            <a:spLocks noGrp="1"/>
          </p:cNvSpPr>
          <p:nvPr>
            <p:ph type="subTitle" idx="1"/>
          </p:nvPr>
        </p:nvSpPr>
        <p:spPr>
          <a:xfrm>
            <a:off x="7236000" y="3854640"/>
            <a:ext cx="4513088" cy="676275"/>
          </a:xfrm>
        </p:spPr>
        <p:txBody>
          <a:bodyPr/>
          <a:lstStyle>
            <a:lvl1pPr marL="0" indent="0" algn="l">
              <a:spcBef>
                <a:spcPts val="0"/>
              </a:spcBef>
              <a:buNone/>
              <a:defRPr sz="24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dirty="0"/>
          </a:p>
        </p:txBody>
      </p:sp>
      <p:sp>
        <p:nvSpPr>
          <p:cNvPr id="4" name="Tijdelijke aanduiding voor datum 3">
            <a:extLst>
              <a:ext uri="{FF2B5EF4-FFF2-40B4-BE49-F238E27FC236}">
                <a16:creationId xmlns:a16="http://schemas.microsoft.com/office/drawing/2014/main" id="{4FB69FD9-1A34-44C5-BB96-B626ABE7D68E}"/>
              </a:ext>
            </a:extLst>
          </p:cNvPr>
          <p:cNvSpPr>
            <a:spLocks noGrp="1"/>
          </p:cNvSpPr>
          <p:nvPr>
            <p:ph type="dt" sz="half" idx="10"/>
          </p:nvPr>
        </p:nvSpPr>
        <p:spPr>
          <a:xfrm>
            <a:off x="7236000" y="6264000"/>
            <a:ext cx="2340000" cy="184666"/>
          </a:xfrm>
        </p:spPr>
        <p:txBody>
          <a:bodyPr vert="horz"/>
          <a:lstStyle>
            <a:lvl1pPr>
              <a:defRPr sz="1000" b="0">
                <a:solidFill>
                  <a:schemeClr val="tx1"/>
                </a:solidFill>
              </a:defRPr>
            </a:lvl1pPr>
          </a:lstStyle>
          <a:p>
            <a:endParaRPr lang="nl-NL" dirty="0"/>
          </a:p>
        </p:txBody>
      </p:sp>
      <p:sp>
        <p:nvSpPr>
          <p:cNvPr id="5" name="Tijdelijke aanduiding voor voettekst 4">
            <a:extLst>
              <a:ext uri="{FF2B5EF4-FFF2-40B4-BE49-F238E27FC236}">
                <a16:creationId xmlns:a16="http://schemas.microsoft.com/office/drawing/2014/main" id="{D005FF67-098D-42EF-9DDB-0B34D97B16B8}"/>
              </a:ext>
            </a:extLst>
          </p:cNvPr>
          <p:cNvSpPr>
            <a:spLocks noGrp="1"/>
          </p:cNvSpPr>
          <p:nvPr>
            <p:ph type="ftr" sz="quarter" idx="11"/>
          </p:nvPr>
        </p:nvSpPr>
        <p:spPr>
          <a:xfrm>
            <a:off x="12473572" y="684000"/>
            <a:ext cx="153888" cy="3786017"/>
          </a:xfrm>
        </p:spPr>
        <p:txBody>
          <a:bodyPr/>
          <a:lstStyle>
            <a:lvl1pPr>
              <a:defRPr>
                <a:solidFill>
                  <a:srgbClr val="E6E6E6"/>
                </a:solidFill>
              </a:defRPr>
            </a:lvl1pPr>
          </a:lstStyle>
          <a:p>
            <a:endParaRPr lang="nl-NL"/>
          </a:p>
        </p:txBody>
      </p:sp>
      <p:sp>
        <p:nvSpPr>
          <p:cNvPr id="6" name="Tijdelijke aanduiding voor dianummer 5">
            <a:extLst>
              <a:ext uri="{FF2B5EF4-FFF2-40B4-BE49-F238E27FC236}">
                <a16:creationId xmlns:a16="http://schemas.microsoft.com/office/drawing/2014/main" id="{BD7F641E-4810-428B-93B4-F028FBE4AE4E}"/>
              </a:ext>
            </a:extLst>
          </p:cNvPr>
          <p:cNvSpPr>
            <a:spLocks noGrp="1"/>
          </p:cNvSpPr>
          <p:nvPr>
            <p:ph type="sldNum" sz="quarter" idx="12"/>
          </p:nvPr>
        </p:nvSpPr>
        <p:spPr>
          <a:xfrm>
            <a:off x="12327363" y="6413498"/>
            <a:ext cx="450000" cy="184666"/>
          </a:xfrm>
        </p:spPr>
        <p:txBody>
          <a:bodyPr/>
          <a:lstStyle>
            <a:lvl1pPr>
              <a:defRPr>
                <a:solidFill>
                  <a:srgbClr val="E6E6E6"/>
                </a:solidFill>
              </a:defRPr>
            </a:lvl1pPr>
          </a:lstStyle>
          <a:p>
            <a:fld id="{F42B3F14-D836-496B-80A2-23BE75BD68CB}" type="slidenum">
              <a:rPr lang="nl-NL" smtClean="0"/>
              <a:pPr/>
              <a:t>‹#›</a:t>
            </a:fld>
            <a:endParaRPr lang="nl-NL" dirty="0"/>
          </a:p>
        </p:txBody>
      </p:sp>
      <p:sp>
        <p:nvSpPr>
          <p:cNvPr id="9" name="Titel 8">
            <a:extLst>
              <a:ext uri="{FF2B5EF4-FFF2-40B4-BE49-F238E27FC236}">
                <a16:creationId xmlns:a16="http://schemas.microsoft.com/office/drawing/2014/main" id="{A77695BF-4150-4BB7-8197-EF140D44835B}"/>
              </a:ext>
            </a:extLst>
          </p:cNvPr>
          <p:cNvSpPr>
            <a:spLocks noGrp="1"/>
          </p:cNvSpPr>
          <p:nvPr>
            <p:ph type="title"/>
          </p:nvPr>
        </p:nvSpPr>
        <p:spPr>
          <a:xfrm>
            <a:off x="7236000" y="1766078"/>
            <a:ext cx="4516033" cy="1990582"/>
          </a:xfrm>
        </p:spPr>
        <p:txBody>
          <a:bodyPr anchor="b" anchorCtr="0"/>
          <a:lstStyle>
            <a:lvl1pPr>
              <a:lnSpc>
                <a:spcPct val="90000"/>
              </a:lnSpc>
              <a:defRPr b="1">
                <a:solidFill>
                  <a:schemeClr val="tx2"/>
                </a:solidFill>
              </a:defRPr>
            </a:lvl1pPr>
          </a:lstStyle>
          <a:p>
            <a:r>
              <a:rPr lang="en-US"/>
              <a:t>Click to edit Master title style</a:t>
            </a:r>
            <a:endParaRPr lang="de-DE" dirty="0"/>
          </a:p>
        </p:txBody>
      </p:sp>
      <p:pic>
        <p:nvPicPr>
          <p:cNvPr id="11" name="Deltares_Logo_groot">
            <a:extLst>
              <a:ext uri="{FF2B5EF4-FFF2-40B4-BE49-F238E27FC236}">
                <a16:creationId xmlns:a16="http://schemas.microsoft.com/office/drawing/2014/main" id="{07BC8CE6-4B06-4C93-9DE2-B3D24820A42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76000" y="180000"/>
            <a:ext cx="2340000" cy="760500"/>
          </a:xfrm>
          <a:prstGeom prst="rect">
            <a:avLst/>
          </a:prstGeom>
        </p:spPr>
      </p:pic>
      <p:sp>
        <p:nvSpPr>
          <p:cNvPr id="62" name="TX_Enabling_deltalife_wit">
            <a:extLst>
              <a:ext uri="{FF2B5EF4-FFF2-40B4-BE49-F238E27FC236}">
                <a16:creationId xmlns:a16="http://schemas.microsoft.com/office/drawing/2014/main" id="{8230CF4F-5316-4F99-A0B8-28EA9797ED68}"/>
              </a:ext>
            </a:extLst>
          </p:cNvPr>
          <p:cNvSpPr>
            <a:spLocks noGrp="1"/>
          </p:cNvSpPr>
          <p:nvPr>
            <p:ph type="body" sz="quarter" idx="18"/>
          </p:nvPr>
        </p:nvSpPr>
        <p:spPr>
          <a:xfrm>
            <a:off x="310801" y="5947577"/>
            <a:ext cx="3176270" cy="756001"/>
          </a:xfrm>
          <a:blipFill>
            <a:blip r:embed="rId3" cstate="print">
              <a:extLst>
                <a:ext uri="{28A0092B-C50C-407E-A947-70E740481C1C}">
                  <a14:useLocalDpi xmlns:a14="http://schemas.microsoft.com/office/drawing/2010/main"/>
                </a:ext>
              </a:extLst>
            </a:blip>
            <a:stretch>
              <a:fillRect/>
            </a:stretch>
          </a:blipFill>
        </p:spPr>
        <p:txBody>
          <a:bodyPr vert="horz" rIns="4284000"/>
          <a:lstStyle>
            <a:lvl1pPr marL="0" indent="0">
              <a:buNone/>
              <a:defRPr>
                <a:solidFill>
                  <a:srgbClr val="E6E6E6"/>
                </a:solidFill>
              </a:defRPr>
            </a:lvl1pPr>
          </a:lstStyle>
          <a:p>
            <a:pPr lvl="0"/>
            <a:r>
              <a:rPr lang="en-US"/>
              <a:t>Click to edit Master text styles</a:t>
            </a:r>
          </a:p>
        </p:txBody>
      </p:sp>
    </p:spTree>
    <p:extLst>
      <p:ext uri="{BB962C8B-B14F-4D97-AF65-F5344CB8AC3E}">
        <p14:creationId xmlns:p14="http://schemas.microsoft.com/office/powerpoint/2010/main" val="3191802563"/>
      </p:ext>
    </p:extLst>
  </p:cSld>
  <p:clrMapOvr>
    <a:masterClrMapping/>
  </p:clrMapOvr>
  <p:extLst>
    <p:ext uri="{DCECCB84-F9BA-43D5-87BE-67443E8EF086}">
      <p15:sldGuideLst xmlns:p15="http://schemas.microsoft.com/office/powerpoint/2012/main">
        <p15:guide id="1" pos="361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Hoofdstuk / Tussendia (Groen)">
    <p:bg>
      <p:bgPr>
        <a:solidFill>
          <a:schemeClr val="accent5"/>
        </a:solidFill>
        <a:effectLst/>
      </p:bgPr>
    </p:bg>
    <p:spTree>
      <p:nvGrpSpPr>
        <p:cNvPr id="1" name=""/>
        <p:cNvGrpSpPr/>
        <p:nvPr/>
      </p:nvGrpSpPr>
      <p:grpSpPr>
        <a:xfrm>
          <a:off x="0" y="0"/>
          <a:ext cx="0" cy="0"/>
          <a:chOff x="0" y="0"/>
          <a:chExt cx="0" cy="0"/>
        </a:xfrm>
      </p:grpSpPr>
      <p:sp>
        <p:nvSpPr>
          <p:cNvPr id="16" name="Vrije vorm: vorm 15">
            <a:extLst>
              <a:ext uri="{FF2B5EF4-FFF2-40B4-BE49-F238E27FC236}">
                <a16:creationId xmlns:a16="http://schemas.microsoft.com/office/drawing/2014/main" id="{454C307C-D04D-4709-9FD4-571150894DD0}"/>
              </a:ext>
            </a:extLst>
          </p:cNvPr>
          <p:cNvSpPr>
            <a:spLocks noChangeAspect="1"/>
          </p:cNvSpPr>
          <p:nvPr userDrawn="1"/>
        </p:nvSpPr>
        <p:spPr>
          <a:xfrm>
            <a:off x="0" y="447038"/>
            <a:ext cx="5497462" cy="5943600"/>
          </a:xfrm>
          <a:custGeom>
            <a:avLst/>
            <a:gdLst>
              <a:gd name="connsiteX0" fmla="*/ 2525662 w 5497462"/>
              <a:gd name="connsiteY0" fmla="*/ 0 h 5943600"/>
              <a:gd name="connsiteX1" fmla="*/ 5497462 w 5497462"/>
              <a:gd name="connsiteY1" fmla="*/ 2971800 h 5943600"/>
              <a:gd name="connsiteX2" fmla="*/ 2525662 w 5497462"/>
              <a:gd name="connsiteY2" fmla="*/ 5943600 h 5943600"/>
              <a:gd name="connsiteX3" fmla="*/ 61399 w 5497462"/>
              <a:gd name="connsiteY3" fmla="*/ 4633362 h 5943600"/>
              <a:gd name="connsiteX4" fmla="*/ 0 w 5497462"/>
              <a:gd name="connsiteY4" fmla="*/ 4532297 h 5943600"/>
              <a:gd name="connsiteX5" fmla="*/ 0 w 5497462"/>
              <a:gd name="connsiteY5" fmla="*/ 1411304 h 5943600"/>
              <a:gd name="connsiteX6" fmla="*/ 61399 w 5497462"/>
              <a:gd name="connsiteY6" fmla="*/ 1310238 h 5943600"/>
              <a:gd name="connsiteX7" fmla="*/ 2525662 w 5497462"/>
              <a:gd name="connsiteY7"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7462" h="5943600">
                <a:moveTo>
                  <a:pt x="2525662" y="0"/>
                </a:moveTo>
                <a:cubicBezTo>
                  <a:pt x="4166942" y="0"/>
                  <a:pt x="5497462" y="1330520"/>
                  <a:pt x="5497462" y="2971800"/>
                </a:cubicBezTo>
                <a:cubicBezTo>
                  <a:pt x="5497462" y="4613080"/>
                  <a:pt x="4166942" y="5943600"/>
                  <a:pt x="2525662" y="5943600"/>
                </a:cubicBezTo>
                <a:cubicBezTo>
                  <a:pt x="1499862" y="5943600"/>
                  <a:pt x="595453" y="5423866"/>
                  <a:pt x="61399" y="4633362"/>
                </a:cubicBezTo>
                <a:lnTo>
                  <a:pt x="0" y="4532297"/>
                </a:lnTo>
                <a:lnTo>
                  <a:pt x="0" y="1411304"/>
                </a:lnTo>
                <a:lnTo>
                  <a:pt x="61399" y="1310238"/>
                </a:lnTo>
                <a:cubicBezTo>
                  <a:pt x="595453" y="519735"/>
                  <a:pt x="1499862" y="0"/>
                  <a:pt x="2525662" y="0"/>
                </a:cubicBezTo>
                <a:close/>
              </a:path>
            </a:pathLst>
          </a:custGeom>
          <a:gradFill flip="none" rotWithShape="1">
            <a:gsLst>
              <a:gs pos="0">
                <a:schemeClr val="accent4"/>
              </a:gs>
              <a:gs pos="100000">
                <a:schemeClr val="accent4">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2" name="Titel 1">
            <a:extLst>
              <a:ext uri="{FF2B5EF4-FFF2-40B4-BE49-F238E27FC236}">
                <a16:creationId xmlns:a16="http://schemas.microsoft.com/office/drawing/2014/main" id="{16E2BD3A-5DDA-4757-ACCB-7CC38D75CC91}"/>
              </a:ext>
            </a:extLst>
          </p:cNvPr>
          <p:cNvSpPr>
            <a:spLocks noGrp="1"/>
          </p:cNvSpPr>
          <p:nvPr>
            <p:ph type="title"/>
          </p:nvPr>
        </p:nvSpPr>
        <p:spPr>
          <a:xfrm>
            <a:off x="1260000" y="1762124"/>
            <a:ext cx="10512000" cy="1368000"/>
          </a:xfrm>
        </p:spPr>
        <p:txBody>
          <a:bodyPr anchor="t">
            <a:normAutofit/>
          </a:bodyPr>
          <a:lstStyle>
            <a:lvl1pPr>
              <a:defRPr sz="3400" b="1">
                <a:solidFill>
                  <a:schemeClr val="bg1"/>
                </a:solidFill>
              </a:defRPr>
            </a:lvl1pPr>
          </a:lstStyle>
          <a:p>
            <a:r>
              <a:rPr lang="en-US"/>
              <a:t>Click to edit Master title style</a:t>
            </a:r>
            <a:endParaRPr lang="nl-NL" dirty="0"/>
          </a:p>
        </p:txBody>
      </p:sp>
      <p:sp>
        <p:nvSpPr>
          <p:cNvPr id="3" name="Tijdelijke aanduiding voor tekst 2">
            <a:extLst>
              <a:ext uri="{FF2B5EF4-FFF2-40B4-BE49-F238E27FC236}">
                <a16:creationId xmlns:a16="http://schemas.microsoft.com/office/drawing/2014/main" id="{DE77DC50-5611-4E05-B13C-BEF10B116FCE}"/>
              </a:ext>
            </a:extLst>
          </p:cNvPr>
          <p:cNvSpPr>
            <a:spLocks noGrp="1"/>
          </p:cNvSpPr>
          <p:nvPr>
            <p:ph type="body" idx="1"/>
          </p:nvPr>
        </p:nvSpPr>
        <p:spPr>
          <a:xfrm>
            <a:off x="1260000" y="3564000"/>
            <a:ext cx="10585450" cy="151765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Tijdelijke aanduiding voor datum 3">
            <a:extLst>
              <a:ext uri="{FF2B5EF4-FFF2-40B4-BE49-F238E27FC236}">
                <a16:creationId xmlns:a16="http://schemas.microsoft.com/office/drawing/2014/main" id="{4109971E-F873-4027-AEC0-F79E132DDD99}"/>
              </a:ext>
            </a:extLst>
          </p:cNvPr>
          <p:cNvSpPr>
            <a:spLocks noGrp="1"/>
          </p:cNvSpPr>
          <p:nvPr>
            <p:ph type="dt" sz="half" idx="10"/>
          </p:nvPr>
        </p:nvSpPr>
        <p:spPr>
          <a:xfrm>
            <a:off x="12513488" y="4586300"/>
            <a:ext cx="153888" cy="1262844"/>
          </a:xfrm>
        </p:spPr>
        <p:txBody>
          <a:bodyPr/>
          <a:lstStyle>
            <a:lvl1pPr>
              <a:defRPr>
                <a:solidFill>
                  <a:srgbClr val="E6E6E6"/>
                </a:solidFill>
              </a:defRPr>
            </a:lvl1pPr>
          </a:lstStyle>
          <a:p>
            <a:endParaRPr lang="nl-NL"/>
          </a:p>
        </p:txBody>
      </p:sp>
      <p:sp>
        <p:nvSpPr>
          <p:cNvPr id="5" name="Tijdelijke aanduiding voor voettekst 4">
            <a:extLst>
              <a:ext uri="{FF2B5EF4-FFF2-40B4-BE49-F238E27FC236}">
                <a16:creationId xmlns:a16="http://schemas.microsoft.com/office/drawing/2014/main" id="{CE93B534-D0A1-49CD-B3E2-FA8113F90B39}"/>
              </a:ext>
            </a:extLst>
          </p:cNvPr>
          <p:cNvSpPr>
            <a:spLocks noGrp="1"/>
          </p:cNvSpPr>
          <p:nvPr>
            <p:ph type="ftr" sz="quarter" idx="11"/>
          </p:nvPr>
        </p:nvSpPr>
        <p:spPr>
          <a:xfrm>
            <a:off x="12513488" y="684000"/>
            <a:ext cx="153888" cy="3786017"/>
          </a:xfrm>
        </p:spPr>
        <p:txBody>
          <a:bodyPr/>
          <a:lstStyle>
            <a:lvl1pPr>
              <a:defRPr>
                <a:solidFill>
                  <a:srgbClr val="E6E6E6"/>
                </a:solidFill>
              </a:defRPr>
            </a:lvl1pPr>
          </a:lstStyle>
          <a:p>
            <a:endParaRPr lang="nl-NL"/>
          </a:p>
        </p:txBody>
      </p:sp>
      <p:sp>
        <p:nvSpPr>
          <p:cNvPr id="6" name="Tijdelijke aanduiding voor dianummer 5">
            <a:extLst>
              <a:ext uri="{FF2B5EF4-FFF2-40B4-BE49-F238E27FC236}">
                <a16:creationId xmlns:a16="http://schemas.microsoft.com/office/drawing/2014/main" id="{03AD1C2C-AB5C-4424-9980-A055EC5CDE14}"/>
              </a:ext>
            </a:extLst>
          </p:cNvPr>
          <p:cNvSpPr>
            <a:spLocks noGrp="1"/>
          </p:cNvSpPr>
          <p:nvPr>
            <p:ph type="sldNum" sz="quarter" idx="12"/>
          </p:nvPr>
        </p:nvSpPr>
        <p:spPr>
          <a:xfrm>
            <a:off x="12367279" y="6413498"/>
            <a:ext cx="450000" cy="184666"/>
          </a:xfrm>
        </p:spPr>
        <p:txBody>
          <a:bodyPr/>
          <a:lstStyle>
            <a:lvl1pPr>
              <a:defRPr>
                <a:solidFill>
                  <a:srgbClr val="E6E6E6"/>
                </a:solidFill>
              </a:defRPr>
            </a:lvl1pPr>
          </a:lstStyle>
          <a:p>
            <a:fld id="{F42B3F14-D836-496B-80A2-23BE75BD68CB}" type="slidenum">
              <a:rPr lang="nl-NL" smtClean="0"/>
              <a:pPr/>
              <a:t>‹#›</a:t>
            </a:fld>
            <a:endParaRPr lang="nl-NL"/>
          </a:p>
        </p:txBody>
      </p:sp>
    </p:spTree>
    <p:extLst>
      <p:ext uri="{BB962C8B-B14F-4D97-AF65-F5344CB8AC3E}">
        <p14:creationId xmlns:p14="http://schemas.microsoft.com/office/powerpoint/2010/main" val="1164193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Hoofdstuk / Tussendia (Blauw)">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E2BD3A-5DDA-4757-ACCB-7CC38D75CC91}"/>
              </a:ext>
            </a:extLst>
          </p:cNvPr>
          <p:cNvSpPr>
            <a:spLocks noGrp="1"/>
          </p:cNvSpPr>
          <p:nvPr>
            <p:ph type="title"/>
          </p:nvPr>
        </p:nvSpPr>
        <p:spPr>
          <a:xfrm>
            <a:off x="1260000" y="1762124"/>
            <a:ext cx="10512000" cy="1368000"/>
          </a:xfrm>
        </p:spPr>
        <p:txBody>
          <a:bodyPr anchor="t">
            <a:normAutofit/>
          </a:bodyPr>
          <a:lstStyle>
            <a:lvl1pPr>
              <a:defRPr sz="3400" b="1">
                <a:solidFill>
                  <a:schemeClr val="bg1"/>
                </a:solidFill>
              </a:defRPr>
            </a:lvl1pPr>
          </a:lstStyle>
          <a:p>
            <a:r>
              <a:rPr lang="en-US"/>
              <a:t>Click to edit Master title style</a:t>
            </a:r>
            <a:endParaRPr lang="nl-NL" dirty="0"/>
          </a:p>
        </p:txBody>
      </p:sp>
      <p:sp>
        <p:nvSpPr>
          <p:cNvPr id="3" name="Tijdelijke aanduiding voor tekst 2">
            <a:extLst>
              <a:ext uri="{FF2B5EF4-FFF2-40B4-BE49-F238E27FC236}">
                <a16:creationId xmlns:a16="http://schemas.microsoft.com/office/drawing/2014/main" id="{DE77DC50-5611-4E05-B13C-BEF10B116FCE}"/>
              </a:ext>
            </a:extLst>
          </p:cNvPr>
          <p:cNvSpPr>
            <a:spLocks noGrp="1"/>
          </p:cNvSpPr>
          <p:nvPr>
            <p:ph type="body" idx="1"/>
          </p:nvPr>
        </p:nvSpPr>
        <p:spPr>
          <a:xfrm>
            <a:off x="1260000" y="3564000"/>
            <a:ext cx="10585450" cy="1517650"/>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Tijdelijke aanduiding voor datum 3">
            <a:extLst>
              <a:ext uri="{FF2B5EF4-FFF2-40B4-BE49-F238E27FC236}">
                <a16:creationId xmlns:a16="http://schemas.microsoft.com/office/drawing/2014/main" id="{4109971E-F873-4027-AEC0-F79E132DDD99}"/>
              </a:ext>
            </a:extLst>
          </p:cNvPr>
          <p:cNvSpPr>
            <a:spLocks noGrp="1"/>
          </p:cNvSpPr>
          <p:nvPr>
            <p:ph type="dt" sz="half" idx="10"/>
          </p:nvPr>
        </p:nvSpPr>
        <p:spPr>
          <a:xfrm>
            <a:off x="12513488" y="4586300"/>
            <a:ext cx="153888" cy="1262844"/>
          </a:xfrm>
        </p:spPr>
        <p:txBody>
          <a:bodyPr/>
          <a:lstStyle>
            <a:lvl1pPr>
              <a:defRPr>
                <a:solidFill>
                  <a:srgbClr val="E6E6E6"/>
                </a:solidFill>
              </a:defRPr>
            </a:lvl1pPr>
          </a:lstStyle>
          <a:p>
            <a:endParaRPr lang="nl-NL"/>
          </a:p>
        </p:txBody>
      </p:sp>
      <p:sp>
        <p:nvSpPr>
          <p:cNvPr id="5" name="Tijdelijke aanduiding voor voettekst 4">
            <a:extLst>
              <a:ext uri="{FF2B5EF4-FFF2-40B4-BE49-F238E27FC236}">
                <a16:creationId xmlns:a16="http://schemas.microsoft.com/office/drawing/2014/main" id="{CE93B534-D0A1-49CD-B3E2-FA8113F90B39}"/>
              </a:ext>
            </a:extLst>
          </p:cNvPr>
          <p:cNvSpPr>
            <a:spLocks noGrp="1"/>
          </p:cNvSpPr>
          <p:nvPr>
            <p:ph type="ftr" sz="quarter" idx="11"/>
          </p:nvPr>
        </p:nvSpPr>
        <p:spPr>
          <a:xfrm>
            <a:off x="12513488" y="684000"/>
            <a:ext cx="153888" cy="3786017"/>
          </a:xfrm>
        </p:spPr>
        <p:txBody>
          <a:bodyPr/>
          <a:lstStyle>
            <a:lvl1pPr>
              <a:defRPr>
                <a:solidFill>
                  <a:srgbClr val="E6E6E6"/>
                </a:solidFill>
              </a:defRPr>
            </a:lvl1pPr>
          </a:lstStyle>
          <a:p>
            <a:endParaRPr lang="nl-NL"/>
          </a:p>
        </p:txBody>
      </p:sp>
      <p:sp>
        <p:nvSpPr>
          <p:cNvPr id="6" name="Tijdelijke aanduiding voor dianummer 5">
            <a:extLst>
              <a:ext uri="{FF2B5EF4-FFF2-40B4-BE49-F238E27FC236}">
                <a16:creationId xmlns:a16="http://schemas.microsoft.com/office/drawing/2014/main" id="{03AD1C2C-AB5C-4424-9980-A055EC5CDE14}"/>
              </a:ext>
            </a:extLst>
          </p:cNvPr>
          <p:cNvSpPr>
            <a:spLocks noGrp="1"/>
          </p:cNvSpPr>
          <p:nvPr>
            <p:ph type="sldNum" sz="quarter" idx="12"/>
          </p:nvPr>
        </p:nvSpPr>
        <p:spPr>
          <a:xfrm>
            <a:off x="12367279" y="6413498"/>
            <a:ext cx="450000" cy="184666"/>
          </a:xfrm>
        </p:spPr>
        <p:txBody>
          <a:bodyPr/>
          <a:lstStyle>
            <a:lvl1pPr>
              <a:defRPr>
                <a:solidFill>
                  <a:srgbClr val="E6E6E6"/>
                </a:solidFill>
              </a:defRPr>
            </a:lvl1pPr>
          </a:lstStyle>
          <a:p>
            <a:fld id="{F42B3F14-D836-496B-80A2-23BE75BD68CB}" type="slidenum">
              <a:rPr lang="nl-NL" smtClean="0"/>
              <a:pPr/>
              <a:t>‹#›</a:t>
            </a:fld>
            <a:endParaRPr lang="nl-NL"/>
          </a:p>
        </p:txBody>
      </p:sp>
      <p:sp>
        <p:nvSpPr>
          <p:cNvPr id="8" name="Vrije vorm: vorm 7">
            <a:extLst>
              <a:ext uri="{FF2B5EF4-FFF2-40B4-BE49-F238E27FC236}">
                <a16:creationId xmlns:a16="http://schemas.microsoft.com/office/drawing/2014/main" id="{FE604B20-D198-4E8C-9B1F-0066D909E5DF}"/>
              </a:ext>
            </a:extLst>
          </p:cNvPr>
          <p:cNvSpPr>
            <a:spLocks noChangeAspect="1"/>
          </p:cNvSpPr>
          <p:nvPr userDrawn="1"/>
        </p:nvSpPr>
        <p:spPr>
          <a:xfrm>
            <a:off x="0" y="447038"/>
            <a:ext cx="5497462" cy="5943600"/>
          </a:xfrm>
          <a:custGeom>
            <a:avLst/>
            <a:gdLst>
              <a:gd name="connsiteX0" fmla="*/ 2525662 w 5497462"/>
              <a:gd name="connsiteY0" fmla="*/ 0 h 5943600"/>
              <a:gd name="connsiteX1" fmla="*/ 5497462 w 5497462"/>
              <a:gd name="connsiteY1" fmla="*/ 2971800 h 5943600"/>
              <a:gd name="connsiteX2" fmla="*/ 2525662 w 5497462"/>
              <a:gd name="connsiteY2" fmla="*/ 5943600 h 5943600"/>
              <a:gd name="connsiteX3" fmla="*/ 61399 w 5497462"/>
              <a:gd name="connsiteY3" fmla="*/ 4633362 h 5943600"/>
              <a:gd name="connsiteX4" fmla="*/ 0 w 5497462"/>
              <a:gd name="connsiteY4" fmla="*/ 4532297 h 5943600"/>
              <a:gd name="connsiteX5" fmla="*/ 0 w 5497462"/>
              <a:gd name="connsiteY5" fmla="*/ 1411304 h 5943600"/>
              <a:gd name="connsiteX6" fmla="*/ 61399 w 5497462"/>
              <a:gd name="connsiteY6" fmla="*/ 1310238 h 5943600"/>
              <a:gd name="connsiteX7" fmla="*/ 2525662 w 5497462"/>
              <a:gd name="connsiteY7" fmla="*/ 0 h 59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7462" h="5943600">
                <a:moveTo>
                  <a:pt x="2525662" y="0"/>
                </a:moveTo>
                <a:cubicBezTo>
                  <a:pt x="4166942" y="0"/>
                  <a:pt x="5497462" y="1330520"/>
                  <a:pt x="5497462" y="2971800"/>
                </a:cubicBezTo>
                <a:cubicBezTo>
                  <a:pt x="5497462" y="4613080"/>
                  <a:pt x="4166942" y="5943600"/>
                  <a:pt x="2525662" y="5943600"/>
                </a:cubicBezTo>
                <a:cubicBezTo>
                  <a:pt x="1499862" y="5943600"/>
                  <a:pt x="595453" y="5423866"/>
                  <a:pt x="61399" y="4633362"/>
                </a:cubicBezTo>
                <a:lnTo>
                  <a:pt x="0" y="4532297"/>
                </a:lnTo>
                <a:lnTo>
                  <a:pt x="0" y="1411304"/>
                </a:lnTo>
                <a:lnTo>
                  <a:pt x="61399" y="1310238"/>
                </a:lnTo>
                <a:cubicBezTo>
                  <a:pt x="595453" y="519735"/>
                  <a:pt x="1499862" y="0"/>
                  <a:pt x="2525662" y="0"/>
                </a:cubicBezTo>
                <a:close/>
              </a:path>
            </a:pathLst>
          </a:custGeom>
          <a:gradFill flip="none" rotWithShape="1">
            <a:gsLst>
              <a:gs pos="0">
                <a:schemeClr val="accent1"/>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243739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oudsopgave met Partner logo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FEC7CA-9C23-4C8C-8E52-48827CB3D515}"/>
              </a:ext>
            </a:extLst>
          </p:cNvPr>
          <p:cNvSpPr>
            <a:spLocks noGrp="1"/>
          </p:cNvSpPr>
          <p:nvPr>
            <p:ph type="title"/>
          </p:nvPr>
        </p:nvSpPr>
        <p:spPr/>
        <p:txBody>
          <a:bodyPr/>
          <a:lstStyle/>
          <a:p>
            <a:r>
              <a:rPr lang="en-US"/>
              <a:t>Click to edit Master title style</a:t>
            </a:r>
            <a:endParaRPr lang="nl-NL"/>
          </a:p>
        </p:txBody>
      </p:sp>
      <p:sp>
        <p:nvSpPr>
          <p:cNvPr id="6" name="Tijdelijke aanduiding voor datum 5">
            <a:extLst>
              <a:ext uri="{FF2B5EF4-FFF2-40B4-BE49-F238E27FC236}">
                <a16:creationId xmlns:a16="http://schemas.microsoft.com/office/drawing/2014/main" id="{AB16DB44-A35C-4555-8271-1BC45D5EEC1D}"/>
              </a:ext>
            </a:extLst>
          </p:cNvPr>
          <p:cNvSpPr>
            <a:spLocks noGrp="1"/>
          </p:cNvSpPr>
          <p:nvPr>
            <p:ph type="dt" sz="half" idx="10"/>
          </p:nvPr>
        </p:nvSpPr>
        <p:spPr/>
        <p:txBody>
          <a:bodyPr/>
          <a:lstStyle/>
          <a:p>
            <a:endParaRPr lang="nl-NL" dirty="0"/>
          </a:p>
        </p:txBody>
      </p:sp>
      <p:sp>
        <p:nvSpPr>
          <p:cNvPr id="7" name="Tijdelijke aanduiding voor voettekst 6">
            <a:extLst>
              <a:ext uri="{FF2B5EF4-FFF2-40B4-BE49-F238E27FC236}">
                <a16:creationId xmlns:a16="http://schemas.microsoft.com/office/drawing/2014/main" id="{98298A93-251E-4C71-ACF3-6A1388860C2B}"/>
              </a:ext>
            </a:extLst>
          </p:cNvPr>
          <p:cNvSpPr>
            <a:spLocks noGrp="1"/>
          </p:cNvSpPr>
          <p:nvPr>
            <p:ph type="ftr" sz="quarter" idx="11"/>
          </p:nvPr>
        </p:nvSpPr>
        <p:spPr/>
        <p:txBody>
          <a:bodyPr/>
          <a:lstStyle/>
          <a:p>
            <a:endParaRPr lang="nl-NL"/>
          </a:p>
        </p:txBody>
      </p:sp>
      <p:sp>
        <p:nvSpPr>
          <p:cNvPr id="8" name="Tijdelijke aanduiding voor dianummer 7">
            <a:extLst>
              <a:ext uri="{FF2B5EF4-FFF2-40B4-BE49-F238E27FC236}">
                <a16:creationId xmlns:a16="http://schemas.microsoft.com/office/drawing/2014/main" id="{E74A889B-77F6-4552-B217-7A2CA16B24EA}"/>
              </a:ext>
            </a:extLst>
          </p:cNvPr>
          <p:cNvSpPr>
            <a:spLocks noGrp="1"/>
          </p:cNvSpPr>
          <p:nvPr>
            <p:ph type="sldNum" sz="quarter" idx="12"/>
          </p:nvPr>
        </p:nvSpPr>
        <p:spPr/>
        <p:txBody>
          <a:bodyPr/>
          <a:lstStyle/>
          <a:p>
            <a:fld id="{F42B3F14-D836-496B-80A2-23BE75BD68CB}" type="slidenum">
              <a:rPr lang="nl-NL" smtClean="0"/>
              <a:pPr/>
              <a:t>‹#›</a:t>
            </a:fld>
            <a:endParaRPr lang="nl-NL" dirty="0"/>
          </a:p>
        </p:txBody>
      </p:sp>
      <p:sp>
        <p:nvSpPr>
          <p:cNvPr id="4" name="Tijdelijke aanduiding voor tekst 3">
            <a:extLst>
              <a:ext uri="{FF2B5EF4-FFF2-40B4-BE49-F238E27FC236}">
                <a16:creationId xmlns:a16="http://schemas.microsoft.com/office/drawing/2014/main" id="{D9EBD329-956B-407B-9AD6-0D41AC6CBEE0}"/>
              </a:ext>
            </a:extLst>
          </p:cNvPr>
          <p:cNvSpPr>
            <a:spLocks noGrp="1"/>
          </p:cNvSpPr>
          <p:nvPr>
            <p:ph type="body" sz="quarter" idx="13"/>
          </p:nvPr>
        </p:nvSpPr>
        <p:spPr>
          <a:xfrm>
            <a:off x="755651" y="1762124"/>
            <a:ext cx="10517112" cy="4322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9" name="Tijdelijke aanduiding voor afbeelding 13">
            <a:extLst>
              <a:ext uri="{FF2B5EF4-FFF2-40B4-BE49-F238E27FC236}">
                <a16:creationId xmlns:a16="http://schemas.microsoft.com/office/drawing/2014/main" id="{29C6F091-D152-418D-B9F8-A87580FF6279}"/>
              </a:ext>
            </a:extLst>
          </p:cNvPr>
          <p:cNvSpPr>
            <a:spLocks noGrp="1"/>
          </p:cNvSpPr>
          <p:nvPr>
            <p:ph type="pic" sz="quarter" idx="14"/>
          </p:nvPr>
        </p:nvSpPr>
        <p:spPr>
          <a:xfrm>
            <a:off x="2033588" y="6275959"/>
            <a:ext cx="1188000" cy="378000"/>
          </a:xfrm>
          <a:noFill/>
        </p:spPr>
        <p:txBody>
          <a:bodyPr tIns="0">
            <a:normAutofit/>
          </a:bodyPr>
          <a:lstStyle>
            <a:lvl1pPr marL="0" indent="0" algn="ctr">
              <a:buNone/>
              <a:defRPr sz="700"/>
            </a:lvl1pPr>
          </a:lstStyle>
          <a:p>
            <a:r>
              <a:rPr lang="en-US"/>
              <a:t>Click icon to add picture</a:t>
            </a:r>
            <a:endParaRPr lang="nl-NL" dirty="0"/>
          </a:p>
        </p:txBody>
      </p:sp>
      <p:sp>
        <p:nvSpPr>
          <p:cNvPr id="11" name="Tijdelijke aanduiding voor afbeelding 13">
            <a:extLst>
              <a:ext uri="{FF2B5EF4-FFF2-40B4-BE49-F238E27FC236}">
                <a16:creationId xmlns:a16="http://schemas.microsoft.com/office/drawing/2014/main" id="{60BE643B-1ED0-4C44-A1BD-69154E578836}"/>
              </a:ext>
            </a:extLst>
          </p:cNvPr>
          <p:cNvSpPr>
            <a:spLocks noGrp="1"/>
          </p:cNvSpPr>
          <p:nvPr>
            <p:ph type="pic" sz="quarter" idx="15"/>
          </p:nvPr>
        </p:nvSpPr>
        <p:spPr>
          <a:xfrm>
            <a:off x="3373876" y="6275959"/>
            <a:ext cx="1188000" cy="378000"/>
          </a:xfrm>
          <a:noFill/>
        </p:spPr>
        <p:txBody>
          <a:bodyPr tIns="0">
            <a:normAutofit/>
          </a:bodyPr>
          <a:lstStyle>
            <a:lvl1pPr marL="0" indent="0" algn="ctr">
              <a:buNone/>
              <a:defRPr sz="700"/>
            </a:lvl1pPr>
          </a:lstStyle>
          <a:p>
            <a:r>
              <a:rPr lang="en-US"/>
              <a:t>Click icon to add picture</a:t>
            </a:r>
            <a:endParaRPr lang="nl-NL" dirty="0"/>
          </a:p>
        </p:txBody>
      </p:sp>
      <p:sp>
        <p:nvSpPr>
          <p:cNvPr id="12" name="Tijdelijke aanduiding voor afbeelding 13">
            <a:extLst>
              <a:ext uri="{FF2B5EF4-FFF2-40B4-BE49-F238E27FC236}">
                <a16:creationId xmlns:a16="http://schemas.microsoft.com/office/drawing/2014/main" id="{A065EEC8-0E39-4605-AE1D-D95CBC904824}"/>
              </a:ext>
            </a:extLst>
          </p:cNvPr>
          <p:cNvSpPr>
            <a:spLocks noGrp="1"/>
          </p:cNvSpPr>
          <p:nvPr>
            <p:ph type="pic" sz="quarter" idx="16"/>
          </p:nvPr>
        </p:nvSpPr>
        <p:spPr>
          <a:xfrm>
            <a:off x="4714164" y="6275959"/>
            <a:ext cx="1188000" cy="378000"/>
          </a:xfrm>
          <a:noFill/>
        </p:spPr>
        <p:txBody>
          <a:bodyPr tIns="0">
            <a:normAutofit/>
          </a:bodyPr>
          <a:lstStyle>
            <a:lvl1pPr marL="0" indent="0" algn="ctr">
              <a:buNone/>
              <a:defRPr sz="700"/>
            </a:lvl1pPr>
          </a:lstStyle>
          <a:p>
            <a:r>
              <a:rPr lang="en-US"/>
              <a:t>Click icon to add picture</a:t>
            </a:r>
            <a:endParaRPr lang="nl-NL" dirty="0"/>
          </a:p>
        </p:txBody>
      </p:sp>
      <p:sp>
        <p:nvSpPr>
          <p:cNvPr id="13" name="Tijdelijke aanduiding voor afbeelding 13">
            <a:extLst>
              <a:ext uri="{FF2B5EF4-FFF2-40B4-BE49-F238E27FC236}">
                <a16:creationId xmlns:a16="http://schemas.microsoft.com/office/drawing/2014/main" id="{48162130-D103-42A6-B07E-E8EF0590181C}"/>
              </a:ext>
            </a:extLst>
          </p:cNvPr>
          <p:cNvSpPr>
            <a:spLocks noGrp="1"/>
          </p:cNvSpPr>
          <p:nvPr>
            <p:ph type="pic" sz="quarter" idx="17"/>
          </p:nvPr>
        </p:nvSpPr>
        <p:spPr>
          <a:xfrm>
            <a:off x="6054452" y="6275959"/>
            <a:ext cx="1188000" cy="378000"/>
          </a:xfrm>
          <a:noFill/>
        </p:spPr>
        <p:txBody>
          <a:bodyPr tIns="0">
            <a:normAutofit/>
          </a:bodyPr>
          <a:lstStyle>
            <a:lvl1pPr marL="0" indent="0" algn="ctr">
              <a:buNone/>
              <a:defRPr sz="700"/>
            </a:lvl1pPr>
          </a:lstStyle>
          <a:p>
            <a:r>
              <a:rPr lang="en-US"/>
              <a:t>Click icon to add picture</a:t>
            </a:r>
            <a:endParaRPr lang="nl-NL" dirty="0"/>
          </a:p>
        </p:txBody>
      </p:sp>
      <p:sp>
        <p:nvSpPr>
          <p:cNvPr id="14" name="Tijdelijke aanduiding voor afbeelding 13">
            <a:extLst>
              <a:ext uri="{FF2B5EF4-FFF2-40B4-BE49-F238E27FC236}">
                <a16:creationId xmlns:a16="http://schemas.microsoft.com/office/drawing/2014/main" id="{7250C887-952A-4DC1-8215-8DFA36C6EDDE}"/>
              </a:ext>
            </a:extLst>
          </p:cNvPr>
          <p:cNvSpPr>
            <a:spLocks noGrp="1"/>
          </p:cNvSpPr>
          <p:nvPr>
            <p:ph type="pic" sz="quarter" idx="18"/>
          </p:nvPr>
        </p:nvSpPr>
        <p:spPr>
          <a:xfrm>
            <a:off x="7394740" y="6275959"/>
            <a:ext cx="1188000" cy="378000"/>
          </a:xfrm>
          <a:noFill/>
        </p:spPr>
        <p:txBody>
          <a:bodyPr tIns="0">
            <a:normAutofit/>
          </a:bodyPr>
          <a:lstStyle>
            <a:lvl1pPr marL="0" indent="0" algn="ctr">
              <a:buNone/>
              <a:defRPr sz="700"/>
            </a:lvl1pPr>
          </a:lstStyle>
          <a:p>
            <a:r>
              <a:rPr lang="en-US"/>
              <a:t>Click icon to add picture</a:t>
            </a:r>
            <a:endParaRPr lang="nl-NL" dirty="0"/>
          </a:p>
        </p:txBody>
      </p:sp>
      <p:sp>
        <p:nvSpPr>
          <p:cNvPr id="15" name="Tijdelijke aanduiding voor afbeelding 13">
            <a:extLst>
              <a:ext uri="{FF2B5EF4-FFF2-40B4-BE49-F238E27FC236}">
                <a16:creationId xmlns:a16="http://schemas.microsoft.com/office/drawing/2014/main" id="{B0075813-47FE-4243-A0DB-86635BED6238}"/>
              </a:ext>
            </a:extLst>
          </p:cNvPr>
          <p:cNvSpPr>
            <a:spLocks noGrp="1"/>
          </p:cNvSpPr>
          <p:nvPr>
            <p:ph type="pic" sz="quarter" idx="19"/>
          </p:nvPr>
        </p:nvSpPr>
        <p:spPr>
          <a:xfrm>
            <a:off x="8735028" y="6275959"/>
            <a:ext cx="1188000" cy="378000"/>
          </a:xfrm>
          <a:noFill/>
        </p:spPr>
        <p:txBody>
          <a:bodyPr tIns="0">
            <a:normAutofit/>
          </a:bodyPr>
          <a:lstStyle>
            <a:lvl1pPr marL="0" indent="0" algn="ctr">
              <a:buNone/>
              <a:defRPr sz="700"/>
            </a:lvl1pPr>
          </a:lstStyle>
          <a:p>
            <a:r>
              <a:rPr lang="en-US"/>
              <a:t>Click icon to add picture</a:t>
            </a:r>
            <a:endParaRPr lang="nl-NL" dirty="0"/>
          </a:p>
        </p:txBody>
      </p:sp>
      <p:sp>
        <p:nvSpPr>
          <p:cNvPr id="16" name="Tijdelijke aanduiding voor afbeelding 13">
            <a:extLst>
              <a:ext uri="{FF2B5EF4-FFF2-40B4-BE49-F238E27FC236}">
                <a16:creationId xmlns:a16="http://schemas.microsoft.com/office/drawing/2014/main" id="{B8D44326-7D12-4338-99E1-2E879D21A25B}"/>
              </a:ext>
            </a:extLst>
          </p:cNvPr>
          <p:cNvSpPr>
            <a:spLocks noGrp="1"/>
          </p:cNvSpPr>
          <p:nvPr>
            <p:ph type="pic" sz="quarter" idx="20"/>
          </p:nvPr>
        </p:nvSpPr>
        <p:spPr>
          <a:xfrm>
            <a:off x="10075317" y="6275959"/>
            <a:ext cx="1188000" cy="378000"/>
          </a:xfrm>
          <a:noFill/>
        </p:spPr>
        <p:txBody>
          <a:bodyPr tIns="0">
            <a:normAutofit/>
          </a:bodyPr>
          <a:lstStyle>
            <a:lvl1pPr marL="0" indent="0" algn="ctr">
              <a:buNone/>
              <a:defRPr sz="700"/>
            </a:lvl1pPr>
          </a:lstStyle>
          <a:p>
            <a:r>
              <a:rPr lang="en-US"/>
              <a:t>Click icon to add picture</a:t>
            </a:r>
            <a:endParaRPr lang="nl-NL" dirty="0"/>
          </a:p>
        </p:txBody>
      </p:sp>
    </p:spTree>
    <p:extLst>
      <p:ext uri="{BB962C8B-B14F-4D97-AF65-F5344CB8AC3E}">
        <p14:creationId xmlns:p14="http://schemas.microsoft.com/office/powerpoint/2010/main" val="13648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en 2 objec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CBD4A7-30E2-4E78-B4FA-A8B2C41A61C5}"/>
              </a:ext>
            </a:extLst>
          </p:cNvPr>
          <p:cNvSpPr>
            <a:spLocks noGrp="1"/>
          </p:cNvSpPr>
          <p:nvPr>
            <p:ph type="title"/>
          </p:nvPr>
        </p:nvSpPr>
        <p:spPr/>
        <p:txBody>
          <a:bodyPr/>
          <a:lstStyle/>
          <a:p>
            <a:r>
              <a:rPr lang="en-US"/>
              <a:t>Click to edit Master title style</a:t>
            </a:r>
            <a:endParaRPr lang="nl-NL" dirty="0"/>
          </a:p>
        </p:txBody>
      </p:sp>
      <p:sp>
        <p:nvSpPr>
          <p:cNvPr id="3" name="Tijdelijke aanduiding voor datum 2">
            <a:extLst>
              <a:ext uri="{FF2B5EF4-FFF2-40B4-BE49-F238E27FC236}">
                <a16:creationId xmlns:a16="http://schemas.microsoft.com/office/drawing/2014/main" id="{589361EE-4435-4145-8E9D-4F0A53E9E50A}"/>
              </a:ext>
            </a:extLst>
          </p:cNvPr>
          <p:cNvSpPr>
            <a:spLocks noGrp="1"/>
          </p:cNvSpPr>
          <p:nvPr>
            <p:ph type="dt" sz="half" idx="10"/>
          </p:nvPr>
        </p:nvSpPr>
        <p:spPr/>
        <p:txBody>
          <a:bodyPr/>
          <a:lstStyle/>
          <a:p>
            <a:endParaRPr lang="nl-NL" dirty="0"/>
          </a:p>
        </p:txBody>
      </p:sp>
      <p:sp>
        <p:nvSpPr>
          <p:cNvPr id="4" name="Tijdelijke aanduiding voor voettekst 3">
            <a:extLst>
              <a:ext uri="{FF2B5EF4-FFF2-40B4-BE49-F238E27FC236}">
                <a16:creationId xmlns:a16="http://schemas.microsoft.com/office/drawing/2014/main" id="{86DFBB55-F053-4FC0-8FD6-FD27BC57E2BE}"/>
              </a:ext>
            </a:extLst>
          </p:cNvPr>
          <p:cNvSpPr>
            <a:spLocks noGrp="1"/>
          </p:cNvSpPr>
          <p:nvPr>
            <p:ph type="ftr" sz="quarter" idx="11"/>
          </p:nvPr>
        </p:nvSpPr>
        <p:spPr/>
        <p:txBody>
          <a:bodyPr/>
          <a:lstStyle/>
          <a:p>
            <a:endParaRPr lang="nl-NL" dirty="0"/>
          </a:p>
        </p:txBody>
      </p:sp>
      <p:sp>
        <p:nvSpPr>
          <p:cNvPr id="5" name="Tijdelijke aanduiding voor dianummer 4">
            <a:extLst>
              <a:ext uri="{FF2B5EF4-FFF2-40B4-BE49-F238E27FC236}">
                <a16:creationId xmlns:a16="http://schemas.microsoft.com/office/drawing/2014/main" id="{8220EB44-40D1-4CAF-8FFD-29202A0A5BF0}"/>
              </a:ext>
            </a:extLst>
          </p:cNvPr>
          <p:cNvSpPr>
            <a:spLocks noGrp="1"/>
          </p:cNvSpPr>
          <p:nvPr>
            <p:ph type="sldNum" sz="quarter" idx="12"/>
          </p:nvPr>
        </p:nvSpPr>
        <p:spPr/>
        <p:txBody>
          <a:bodyPr/>
          <a:lstStyle/>
          <a:p>
            <a:fld id="{F42B3F14-D836-496B-80A2-23BE75BD68CB}" type="slidenum">
              <a:rPr lang="nl-NL" smtClean="0"/>
              <a:pPr/>
              <a:t>‹#›</a:t>
            </a:fld>
            <a:endParaRPr lang="nl-NL" dirty="0"/>
          </a:p>
        </p:txBody>
      </p:sp>
      <p:sp>
        <p:nvSpPr>
          <p:cNvPr id="7" name="Tijdelijke aanduiding voor inhoud 6">
            <a:extLst>
              <a:ext uri="{FF2B5EF4-FFF2-40B4-BE49-F238E27FC236}">
                <a16:creationId xmlns:a16="http://schemas.microsoft.com/office/drawing/2014/main" id="{564A6160-4B2C-4199-AB7C-023FEDE1955A}"/>
              </a:ext>
            </a:extLst>
          </p:cNvPr>
          <p:cNvSpPr>
            <a:spLocks noGrp="1"/>
          </p:cNvSpPr>
          <p:nvPr>
            <p:ph sz="quarter" idx="13"/>
          </p:nvPr>
        </p:nvSpPr>
        <p:spPr>
          <a:xfrm>
            <a:off x="755650" y="1768763"/>
            <a:ext cx="5076175" cy="43181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8" name="Tijdelijke aanduiding voor inhoud 6">
            <a:extLst>
              <a:ext uri="{FF2B5EF4-FFF2-40B4-BE49-F238E27FC236}">
                <a16:creationId xmlns:a16="http://schemas.microsoft.com/office/drawing/2014/main" id="{A7315F35-EA75-4506-B955-CB617ACBDB42}"/>
              </a:ext>
            </a:extLst>
          </p:cNvPr>
          <p:cNvSpPr>
            <a:spLocks noGrp="1"/>
          </p:cNvSpPr>
          <p:nvPr>
            <p:ph sz="quarter" idx="14"/>
          </p:nvPr>
        </p:nvSpPr>
        <p:spPr>
          <a:xfrm>
            <a:off x="6191825" y="1770636"/>
            <a:ext cx="5076175" cy="43181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3343594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gelijking met titels">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3B360240-711C-40DC-B819-28D5F76EA295}"/>
              </a:ext>
            </a:extLst>
          </p:cNvPr>
          <p:cNvSpPr>
            <a:spLocks noGrp="1"/>
          </p:cNvSpPr>
          <p:nvPr>
            <p:ph type="body" idx="1"/>
          </p:nvPr>
        </p:nvSpPr>
        <p:spPr>
          <a:xfrm>
            <a:off x="755650" y="1762125"/>
            <a:ext cx="5065347" cy="7429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Tijdelijke aanduiding voor inhoud 3">
            <a:extLst>
              <a:ext uri="{FF2B5EF4-FFF2-40B4-BE49-F238E27FC236}">
                <a16:creationId xmlns:a16="http://schemas.microsoft.com/office/drawing/2014/main" id="{D485B8C4-FFE1-4941-89E1-E5B658D71914}"/>
              </a:ext>
            </a:extLst>
          </p:cNvPr>
          <p:cNvSpPr>
            <a:spLocks noGrp="1"/>
          </p:cNvSpPr>
          <p:nvPr>
            <p:ph sz="half" idx="2"/>
          </p:nvPr>
        </p:nvSpPr>
        <p:spPr>
          <a:xfrm>
            <a:off x="755650" y="2556001"/>
            <a:ext cx="5065347" cy="3528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tekst 4">
            <a:extLst>
              <a:ext uri="{FF2B5EF4-FFF2-40B4-BE49-F238E27FC236}">
                <a16:creationId xmlns:a16="http://schemas.microsoft.com/office/drawing/2014/main" id="{ED244503-4D19-475F-8DE3-680EA8CDCCA2}"/>
              </a:ext>
            </a:extLst>
          </p:cNvPr>
          <p:cNvSpPr>
            <a:spLocks noGrp="1"/>
          </p:cNvSpPr>
          <p:nvPr>
            <p:ph type="body" sz="quarter" idx="3"/>
          </p:nvPr>
        </p:nvSpPr>
        <p:spPr>
          <a:xfrm>
            <a:off x="6180997" y="1762125"/>
            <a:ext cx="5087002" cy="7429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ijdelijke aanduiding voor inhoud 5">
            <a:extLst>
              <a:ext uri="{FF2B5EF4-FFF2-40B4-BE49-F238E27FC236}">
                <a16:creationId xmlns:a16="http://schemas.microsoft.com/office/drawing/2014/main" id="{FD37810D-DEFA-432E-B30A-7F13B7EF0FD7}"/>
              </a:ext>
            </a:extLst>
          </p:cNvPr>
          <p:cNvSpPr>
            <a:spLocks noGrp="1"/>
          </p:cNvSpPr>
          <p:nvPr>
            <p:ph sz="quarter" idx="4"/>
          </p:nvPr>
        </p:nvSpPr>
        <p:spPr>
          <a:xfrm>
            <a:off x="6180997" y="2556001"/>
            <a:ext cx="5087002" cy="35288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7" name="Tijdelijke aanduiding voor datum 6">
            <a:extLst>
              <a:ext uri="{FF2B5EF4-FFF2-40B4-BE49-F238E27FC236}">
                <a16:creationId xmlns:a16="http://schemas.microsoft.com/office/drawing/2014/main" id="{5D5B83A0-F52F-4A50-A779-6FBDEC06BD11}"/>
              </a:ext>
            </a:extLst>
          </p:cNvPr>
          <p:cNvSpPr>
            <a:spLocks noGrp="1"/>
          </p:cNvSpPr>
          <p:nvPr>
            <p:ph type="dt" sz="half" idx="10"/>
          </p:nvPr>
        </p:nvSpPr>
        <p:spPr/>
        <p:txBody>
          <a:bodyPr/>
          <a:lstStyle/>
          <a:p>
            <a:endParaRPr lang="nl-NL"/>
          </a:p>
        </p:txBody>
      </p:sp>
      <p:sp>
        <p:nvSpPr>
          <p:cNvPr id="8" name="Tijdelijke aanduiding voor voettekst 7">
            <a:extLst>
              <a:ext uri="{FF2B5EF4-FFF2-40B4-BE49-F238E27FC236}">
                <a16:creationId xmlns:a16="http://schemas.microsoft.com/office/drawing/2014/main" id="{90DF3265-27D0-49AD-8963-A3EC3CB220AA}"/>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632C89B3-2645-49EA-AE6E-C0189B3AC057}"/>
              </a:ext>
            </a:extLst>
          </p:cNvPr>
          <p:cNvSpPr>
            <a:spLocks noGrp="1"/>
          </p:cNvSpPr>
          <p:nvPr>
            <p:ph type="sldNum" sz="quarter" idx="12"/>
          </p:nvPr>
        </p:nvSpPr>
        <p:spPr/>
        <p:txBody>
          <a:bodyPr/>
          <a:lstStyle/>
          <a:p>
            <a:fld id="{F42B3F14-D836-496B-80A2-23BE75BD68CB}" type="slidenum">
              <a:rPr lang="nl-NL" smtClean="0"/>
              <a:t>‹#›</a:t>
            </a:fld>
            <a:endParaRPr lang="nl-NL"/>
          </a:p>
        </p:txBody>
      </p:sp>
      <p:sp>
        <p:nvSpPr>
          <p:cNvPr id="10" name="Titel 9">
            <a:extLst>
              <a:ext uri="{FF2B5EF4-FFF2-40B4-BE49-F238E27FC236}">
                <a16:creationId xmlns:a16="http://schemas.microsoft.com/office/drawing/2014/main" id="{9CFFACB9-41BE-4C1C-8FD9-C0590014C7FA}"/>
              </a:ext>
            </a:extLst>
          </p:cNvPr>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2744744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177C9B-D616-43D5-9E9C-399615DA1CC5}"/>
              </a:ext>
            </a:extLst>
          </p:cNvPr>
          <p:cNvSpPr>
            <a:spLocks noGrp="1"/>
          </p:cNvSpPr>
          <p:nvPr>
            <p:ph type="title"/>
          </p:nvPr>
        </p:nvSpPr>
        <p:spPr/>
        <p:txBody>
          <a:bodyPr/>
          <a:lstStyle/>
          <a:p>
            <a:r>
              <a:rPr lang="en-US"/>
              <a:t>Click to edit Master title style</a:t>
            </a:r>
            <a:endParaRPr lang="nl-NL"/>
          </a:p>
        </p:txBody>
      </p:sp>
      <p:sp>
        <p:nvSpPr>
          <p:cNvPr id="3" name="Tijdelijke aanduiding voor datum 2">
            <a:extLst>
              <a:ext uri="{FF2B5EF4-FFF2-40B4-BE49-F238E27FC236}">
                <a16:creationId xmlns:a16="http://schemas.microsoft.com/office/drawing/2014/main" id="{497891F0-8DCB-4D52-8695-2AD665086EDE}"/>
              </a:ext>
            </a:extLst>
          </p:cNvPr>
          <p:cNvSpPr>
            <a:spLocks noGrp="1"/>
          </p:cNvSpPr>
          <p:nvPr>
            <p:ph type="dt" sz="half" idx="10"/>
          </p:nvPr>
        </p:nvSpPr>
        <p:spPr/>
        <p:txBody>
          <a:bodyPr/>
          <a:lstStyle/>
          <a:p>
            <a:endParaRPr lang="nl-NL"/>
          </a:p>
        </p:txBody>
      </p:sp>
      <p:sp>
        <p:nvSpPr>
          <p:cNvPr id="4" name="Tijdelijke aanduiding voor voettekst 3">
            <a:extLst>
              <a:ext uri="{FF2B5EF4-FFF2-40B4-BE49-F238E27FC236}">
                <a16:creationId xmlns:a16="http://schemas.microsoft.com/office/drawing/2014/main" id="{5B044C9F-B1E5-43F8-ABA5-F8A0AF3BD1C7}"/>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E14021C5-B1DD-464A-832F-A03BCAB5B586}"/>
              </a:ext>
            </a:extLst>
          </p:cNvPr>
          <p:cNvSpPr>
            <a:spLocks noGrp="1"/>
          </p:cNvSpPr>
          <p:nvPr>
            <p:ph type="sldNum" sz="quarter" idx="12"/>
          </p:nvPr>
        </p:nvSpPr>
        <p:spPr/>
        <p:txBody>
          <a:bodyPr/>
          <a:lstStyle/>
          <a:p>
            <a:fld id="{F42B3F14-D836-496B-80A2-23BE75BD68CB}" type="slidenum">
              <a:rPr lang="nl-NL" smtClean="0"/>
              <a:t>‹#›</a:t>
            </a:fld>
            <a:endParaRPr lang="nl-NL"/>
          </a:p>
        </p:txBody>
      </p:sp>
    </p:spTree>
    <p:extLst>
      <p:ext uri="{BB962C8B-B14F-4D97-AF65-F5344CB8AC3E}">
        <p14:creationId xmlns:p14="http://schemas.microsoft.com/office/powerpoint/2010/main" val="2049620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0" name="Footer Bar">
            <a:extLst>
              <a:ext uri="{FF2B5EF4-FFF2-40B4-BE49-F238E27FC236}">
                <a16:creationId xmlns:a16="http://schemas.microsoft.com/office/drawing/2014/main" id="{022EB8B7-6824-4AED-BB2B-C0B109993AD1}"/>
              </a:ext>
            </a:extLst>
          </p:cNvPr>
          <p:cNvGrpSpPr/>
          <p:nvPr userDrawn="1"/>
        </p:nvGrpSpPr>
        <p:grpSpPr>
          <a:xfrm>
            <a:off x="11742000" y="0"/>
            <a:ext cx="450000" cy="6858000"/>
            <a:chOff x="11742000" y="0"/>
            <a:chExt cx="450000" cy="6858000"/>
          </a:xfrm>
          <a:solidFill>
            <a:schemeClr val="accent2">
              <a:alpha val="5882"/>
            </a:schemeClr>
          </a:solidFill>
        </p:grpSpPr>
        <p:sp>
          <p:nvSpPr>
            <p:cNvPr id="7" name="Rechthoek 6">
              <a:extLst>
                <a:ext uri="{FF2B5EF4-FFF2-40B4-BE49-F238E27FC236}">
                  <a16:creationId xmlns:a16="http://schemas.microsoft.com/office/drawing/2014/main" id="{9F9EE001-C15B-435E-9F44-1622C159FC17}"/>
                </a:ext>
              </a:extLst>
            </p:cNvPr>
            <p:cNvSpPr/>
            <p:nvPr userDrawn="1"/>
          </p:nvSpPr>
          <p:spPr>
            <a:xfrm>
              <a:off x="11742000" y="0"/>
              <a:ext cx="450000" cy="6858000"/>
            </a:xfrm>
            <a:prstGeom prst="rect">
              <a:avLst/>
            </a:prstGeom>
            <a:solidFill>
              <a:srgbClr val="F1F3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9" name="Rechte verbindingslijn 8">
              <a:extLst>
                <a:ext uri="{FF2B5EF4-FFF2-40B4-BE49-F238E27FC236}">
                  <a16:creationId xmlns:a16="http://schemas.microsoft.com/office/drawing/2014/main" id="{32440EA2-337B-4EDA-9C88-10B9002EF364}"/>
                </a:ext>
              </a:extLst>
            </p:cNvPr>
            <p:cNvCxnSpPr/>
            <p:nvPr userDrawn="1"/>
          </p:nvCxnSpPr>
          <p:spPr>
            <a:xfrm>
              <a:off x="11801530" y="6081711"/>
              <a:ext cx="324000" cy="0"/>
            </a:xfrm>
            <a:prstGeom prst="line">
              <a:avLst/>
            </a:prstGeom>
            <a:grpFill/>
            <a:ln>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2" name="Tijdelijke aanduiding voor titel 1">
            <a:extLst>
              <a:ext uri="{FF2B5EF4-FFF2-40B4-BE49-F238E27FC236}">
                <a16:creationId xmlns:a16="http://schemas.microsoft.com/office/drawing/2014/main" id="{78E966F5-006F-433A-9691-0B17633B2A97}"/>
              </a:ext>
            </a:extLst>
          </p:cNvPr>
          <p:cNvSpPr>
            <a:spLocks noGrp="1"/>
          </p:cNvSpPr>
          <p:nvPr>
            <p:ph type="title"/>
          </p:nvPr>
        </p:nvSpPr>
        <p:spPr>
          <a:xfrm>
            <a:off x="755650" y="541695"/>
            <a:ext cx="10517113" cy="936000"/>
          </a:xfrm>
          <a:prstGeom prst="rect">
            <a:avLst/>
          </a:prstGeom>
        </p:spPr>
        <p:txBody>
          <a:bodyPr vert="horz" lIns="0" tIns="0" rIns="0" bIns="0" rtlCol="0" anchor="t" anchorCtr="0">
            <a:noAutofit/>
          </a:bodyPr>
          <a:lstStyle/>
          <a:p>
            <a:r>
              <a:rPr lang="en-GB" dirty="0" err="1"/>
              <a:t>Dia</a:t>
            </a:r>
            <a:r>
              <a:rPr lang="en-GB" dirty="0"/>
              <a:t> met </a:t>
            </a:r>
            <a:r>
              <a:rPr lang="en-GB" dirty="0" err="1"/>
              <a:t>tekst</a:t>
            </a:r>
            <a:r>
              <a:rPr lang="en-GB" dirty="0"/>
              <a:t>. </a:t>
            </a:r>
            <a:r>
              <a:rPr lang="en-GB" dirty="0" err="1"/>
              <a:t>Voorbeeld</a:t>
            </a:r>
            <a:r>
              <a:rPr lang="en-GB" dirty="0"/>
              <a:t> van </a:t>
            </a:r>
            <a:r>
              <a:rPr lang="en-GB" dirty="0" err="1"/>
              <a:t>een</a:t>
            </a:r>
            <a:r>
              <a:rPr lang="en-GB" dirty="0"/>
              <a:t> </a:t>
            </a:r>
            <a:r>
              <a:rPr lang="en-GB" dirty="0" err="1"/>
              <a:t>lange</a:t>
            </a:r>
            <a:r>
              <a:rPr lang="en-GB" dirty="0"/>
              <a:t> </a:t>
            </a:r>
            <a:r>
              <a:rPr lang="en-GB" dirty="0" err="1"/>
              <a:t>tekst</a:t>
            </a:r>
            <a:r>
              <a:rPr lang="en-GB" dirty="0"/>
              <a:t> over twee regels</a:t>
            </a:r>
          </a:p>
        </p:txBody>
      </p:sp>
      <p:sp>
        <p:nvSpPr>
          <p:cNvPr id="3" name="Tijdelijke aanduiding voor tekst 2">
            <a:extLst>
              <a:ext uri="{FF2B5EF4-FFF2-40B4-BE49-F238E27FC236}">
                <a16:creationId xmlns:a16="http://schemas.microsoft.com/office/drawing/2014/main" id="{71B2E2CE-1F7F-4603-9A75-FEAAFF7381A1}"/>
              </a:ext>
            </a:extLst>
          </p:cNvPr>
          <p:cNvSpPr>
            <a:spLocks noGrp="1"/>
          </p:cNvSpPr>
          <p:nvPr>
            <p:ph type="body" idx="1"/>
          </p:nvPr>
        </p:nvSpPr>
        <p:spPr>
          <a:xfrm>
            <a:off x="755650" y="1768763"/>
            <a:ext cx="10512349" cy="4320000"/>
          </a:xfrm>
          <a:prstGeom prst="rect">
            <a:avLst/>
          </a:prstGeom>
        </p:spPr>
        <p:txBody>
          <a:bodyPr vert="horz" lIns="0" tIns="0" rIns="0" bIns="0" rtlCol="0" anchor="t" anchorCtr="0">
            <a:noAutofit/>
          </a:bodyPr>
          <a:lstStyle/>
          <a:p>
            <a:pPr lvl="0"/>
            <a:r>
              <a:rPr lang="en-GB" dirty="0"/>
              <a:t>Level 1, default bullets</a:t>
            </a:r>
          </a:p>
          <a:p>
            <a:pPr lvl="1"/>
            <a:r>
              <a:rPr lang="en-GB" dirty="0"/>
              <a:t>Level 2, (sub bullets)</a:t>
            </a:r>
          </a:p>
          <a:p>
            <a:pPr lvl="2"/>
            <a:r>
              <a:rPr lang="en-GB" dirty="0"/>
              <a:t>Level 3 (</a:t>
            </a:r>
            <a:r>
              <a:rPr lang="en-GB" dirty="0" err="1"/>
              <a:t>bodytext</a:t>
            </a:r>
            <a:r>
              <a:rPr lang="en-GB" dirty="0"/>
              <a:t>)</a:t>
            </a:r>
          </a:p>
          <a:p>
            <a:pPr lvl="3"/>
            <a:r>
              <a:rPr lang="en-GB" dirty="0"/>
              <a:t>Level 4 (Subtitle)</a:t>
            </a:r>
          </a:p>
          <a:p>
            <a:pPr lvl="4"/>
            <a:r>
              <a:rPr lang="en-GB" dirty="0"/>
              <a:t>Level 5 (numbers)</a:t>
            </a:r>
          </a:p>
          <a:p>
            <a:pPr lvl="5"/>
            <a:r>
              <a:rPr lang="en-GB" dirty="0"/>
              <a:t>Level (sub numbers)</a:t>
            </a:r>
          </a:p>
        </p:txBody>
      </p:sp>
      <p:sp>
        <p:nvSpPr>
          <p:cNvPr id="4" name="Tijdelijke aanduiding voor datum 3">
            <a:extLst>
              <a:ext uri="{FF2B5EF4-FFF2-40B4-BE49-F238E27FC236}">
                <a16:creationId xmlns:a16="http://schemas.microsoft.com/office/drawing/2014/main" id="{AE4571E1-7B78-4AC3-AB7A-7A15720DF431}"/>
              </a:ext>
            </a:extLst>
          </p:cNvPr>
          <p:cNvSpPr>
            <a:spLocks noGrp="1"/>
          </p:cNvSpPr>
          <p:nvPr>
            <p:ph type="dt" sz="half" idx="2"/>
          </p:nvPr>
        </p:nvSpPr>
        <p:spPr>
          <a:xfrm>
            <a:off x="12420000" y="4157669"/>
            <a:ext cx="153888" cy="1485895"/>
          </a:xfrm>
          <a:prstGeom prst="rect">
            <a:avLst/>
          </a:prstGeom>
        </p:spPr>
        <p:txBody>
          <a:bodyPr vert="vert270" wrap="square" lIns="0" tIns="0" rIns="0" bIns="0" rtlCol="0" anchor="ctr" anchorCtr="0">
            <a:noAutofit/>
          </a:bodyPr>
          <a:lstStyle>
            <a:lvl1pPr algn="l">
              <a:defRPr sz="1000" b="0">
                <a:solidFill>
                  <a:srgbClr val="E6E6E6"/>
                </a:solidFill>
                <a:latin typeface="Arial" panose="020B0604020202020204" pitchFamily="34" charset="0"/>
                <a:cs typeface="Arial" panose="020B0604020202020204" pitchFamily="34" charset="0"/>
              </a:defRPr>
            </a:lvl1pPr>
          </a:lstStyle>
          <a:p>
            <a:endParaRPr lang="en-GB" dirty="0"/>
          </a:p>
        </p:txBody>
      </p:sp>
      <p:sp>
        <p:nvSpPr>
          <p:cNvPr id="5" name="Tijdelijke aanduiding voor voettekst 4">
            <a:extLst>
              <a:ext uri="{FF2B5EF4-FFF2-40B4-BE49-F238E27FC236}">
                <a16:creationId xmlns:a16="http://schemas.microsoft.com/office/drawing/2014/main" id="{9004B6D2-F868-492E-8371-701F4F999CBA}"/>
              </a:ext>
            </a:extLst>
          </p:cNvPr>
          <p:cNvSpPr>
            <a:spLocks noGrp="1"/>
          </p:cNvSpPr>
          <p:nvPr>
            <p:ph type="ftr" sz="quarter" idx="3"/>
          </p:nvPr>
        </p:nvSpPr>
        <p:spPr>
          <a:xfrm>
            <a:off x="11889372" y="541695"/>
            <a:ext cx="153888" cy="5101869"/>
          </a:xfrm>
          <a:prstGeom prst="rect">
            <a:avLst/>
          </a:prstGeom>
        </p:spPr>
        <p:txBody>
          <a:bodyPr vert="vert270" wrap="square" lIns="0" tIns="0" rIns="0" bIns="0" rtlCol="0" anchor="ctr" anchorCtr="0">
            <a:noAutofit/>
          </a:bodyPr>
          <a:lstStyle>
            <a:lvl1pPr algn="l">
              <a:defRPr lang="nl-NL" sz="1000" b="0" kern="1200" dirty="0">
                <a:solidFill>
                  <a:schemeClr val="tx1"/>
                </a:solidFill>
                <a:latin typeface="Arial" panose="020B0604020202020204" pitchFamily="34" charset="0"/>
                <a:ea typeface="+mn-ea"/>
                <a:cs typeface="Arial" panose="020B0604020202020204" pitchFamily="34" charset="0"/>
              </a:defRPr>
            </a:lvl1pPr>
          </a:lstStyle>
          <a:p>
            <a:endParaRPr lang="en-GB" dirty="0"/>
          </a:p>
        </p:txBody>
      </p:sp>
      <p:sp>
        <p:nvSpPr>
          <p:cNvPr id="6" name="Tijdelijke aanduiding voor dianummer 5">
            <a:extLst>
              <a:ext uri="{FF2B5EF4-FFF2-40B4-BE49-F238E27FC236}">
                <a16:creationId xmlns:a16="http://schemas.microsoft.com/office/drawing/2014/main" id="{1F491C4D-045B-4D79-8E4E-A715678ECCDC}"/>
              </a:ext>
            </a:extLst>
          </p:cNvPr>
          <p:cNvSpPr>
            <a:spLocks noGrp="1"/>
          </p:cNvSpPr>
          <p:nvPr>
            <p:ph type="sldNum" sz="quarter" idx="4"/>
          </p:nvPr>
        </p:nvSpPr>
        <p:spPr>
          <a:xfrm>
            <a:off x="11743163" y="6413498"/>
            <a:ext cx="450000" cy="184666"/>
          </a:xfrm>
          <a:prstGeom prst="rect">
            <a:avLst/>
          </a:prstGeom>
        </p:spPr>
        <p:txBody>
          <a:bodyPr vert="horz" wrap="square" lIns="0" tIns="0" rIns="0" bIns="0" rtlCol="0" anchor="t" anchorCtr="0">
            <a:noAutofit/>
          </a:bodyPr>
          <a:lstStyle>
            <a:lvl1pPr algn="ctr">
              <a:defRPr sz="1200" b="0">
                <a:solidFill>
                  <a:schemeClr val="tx1"/>
                </a:solidFill>
                <a:latin typeface="Arial" panose="020B0604020202020204" pitchFamily="34" charset="0"/>
                <a:cs typeface="Arial" panose="020B0604020202020204" pitchFamily="34" charset="0"/>
              </a:defRPr>
            </a:lvl1pPr>
          </a:lstStyle>
          <a:p>
            <a:fld id="{F42B3F14-D836-496B-80A2-23BE75BD68CB}" type="slidenum">
              <a:rPr lang="en-GB" smtClean="0"/>
              <a:pPr/>
              <a:t>‹#›</a:t>
            </a:fld>
            <a:endParaRPr lang="en-GB" dirty="0"/>
          </a:p>
        </p:txBody>
      </p:sp>
      <p:pic>
        <p:nvPicPr>
          <p:cNvPr id="15" name="Deltares_Logo_klein">
            <a:extLst>
              <a:ext uri="{FF2B5EF4-FFF2-40B4-BE49-F238E27FC236}">
                <a16:creationId xmlns:a16="http://schemas.microsoft.com/office/drawing/2014/main" id="{CA5E38F1-EE2E-4740-B411-6A2F5838BECA}"/>
              </a:ext>
            </a:extLst>
          </p:cNvPr>
          <p:cNvPicPr>
            <a:picLocks noChangeAspect="1"/>
          </p:cNvPicPr>
          <p:nvPr userDrawn="1"/>
        </p:nvPicPr>
        <p:blipFill>
          <a:blip r:embed="rId30" cstate="print">
            <a:extLst>
              <a:ext uri="{28A0092B-C50C-407E-A947-70E740481C1C}">
                <a14:useLocalDpi xmlns:a14="http://schemas.microsoft.com/office/drawing/2010/main"/>
              </a:ext>
            </a:extLst>
          </a:blip>
          <a:stretch>
            <a:fillRect/>
          </a:stretch>
        </p:blipFill>
        <p:spPr>
          <a:xfrm>
            <a:off x="659756" y="6267123"/>
            <a:ext cx="1188000" cy="386100"/>
          </a:xfrm>
          <a:prstGeom prst="rect">
            <a:avLst/>
          </a:prstGeom>
        </p:spPr>
      </p:pic>
    </p:spTree>
    <p:extLst>
      <p:ext uri="{BB962C8B-B14F-4D97-AF65-F5344CB8AC3E}">
        <p14:creationId xmlns:p14="http://schemas.microsoft.com/office/powerpoint/2010/main" val="23035536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747" r:id="rId3"/>
    <p:sldLayoutId id="2147483691" r:id="rId4"/>
    <p:sldLayoutId id="2147483692" r:id="rId5"/>
    <p:sldLayoutId id="2147483664" r:id="rId6"/>
    <p:sldLayoutId id="2147483687" r:id="rId7"/>
    <p:sldLayoutId id="2147483689" r:id="rId8"/>
    <p:sldLayoutId id="2147483690" r:id="rId9"/>
    <p:sldLayoutId id="2147483674" r:id="rId10"/>
    <p:sldLayoutId id="2147483675" r:id="rId11"/>
    <p:sldLayoutId id="2147483676" r:id="rId12"/>
    <p:sldLayoutId id="2147483677" r:id="rId13"/>
    <p:sldLayoutId id="2147483678" r:id="rId14"/>
    <p:sldLayoutId id="2147483679" r:id="rId15"/>
    <p:sldLayoutId id="2147483680" r:id="rId16"/>
    <p:sldLayoutId id="2147483696" r:id="rId17"/>
    <p:sldLayoutId id="2147483682" r:id="rId18"/>
    <p:sldLayoutId id="2147483683" r:id="rId19"/>
    <p:sldLayoutId id="2147483749" r:id="rId20"/>
    <p:sldLayoutId id="2147483681" r:id="rId21"/>
    <p:sldLayoutId id="2147483752" r:id="rId22"/>
    <p:sldLayoutId id="2147483699" r:id="rId23"/>
    <p:sldLayoutId id="2147483748" r:id="rId24"/>
    <p:sldLayoutId id="2147483656" r:id="rId25"/>
    <p:sldLayoutId id="2147483753" r:id="rId26"/>
    <p:sldLayoutId id="2147483698" r:id="rId27"/>
    <p:sldLayoutId id="2147483754" r:id="rId28"/>
  </p:sldLayoutIdLst>
  <p:hf hdr="0" ftr="0"/>
  <p:txStyles>
    <p:titleStyle>
      <a:lvl1pPr algn="l" defTabSz="914400" rtl="0" eaLnBrk="1" latinLnBrk="0" hangingPunct="1">
        <a:lnSpc>
          <a:spcPct val="90000"/>
        </a:lnSpc>
        <a:spcBef>
          <a:spcPct val="0"/>
        </a:spcBef>
        <a:buNone/>
        <a:defRPr sz="3400" kern="1200">
          <a:solidFill>
            <a:schemeClr val="tx2"/>
          </a:solidFill>
          <a:latin typeface="Arial" panose="020B0604020202020204" pitchFamily="34" charset="0"/>
          <a:ea typeface="+mj-ea"/>
          <a:cs typeface="Arial" panose="020B0604020202020204" pitchFamily="34" charset="0"/>
        </a:defRPr>
      </a:lvl1pPr>
    </p:titleStyle>
    <p:body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1110" userDrawn="1">
          <p15:clr>
            <a:srgbClr val="F26B43"/>
          </p15:clr>
        </p15:guide>
        <p15:guide id="3" pos="476" userDrawn="1">
          <p15:clr>
            <a:srgbClr val="F26B43"/>
          </p15:clr>
        </p15:guide>
        <p15:guide id="4" orient="horz" pos="4133" userDrawn="1">
          <p15:clr>
            <a:srgbClr val="F26B43"/>
          </p15:clr>
        </p15:guide>
        <p15:guide id="6" pos="792" userDrawn="1">
          <p15:clr>
            <a:srgbClr val="F26B43"/>
          </p15:clr>
        </p15:guide>
        <p15:guide id="7" orient="horz" pos="3833" userDrawn="1">
          <p15:clr>
            <a:srgbClr val="F26B43"/>
          </p15:clr>
        </p15:guide>
        <p15:guide id="8" orient="horz" pos="336" userDrawn="1">
          <p15:clr>
            <a:srgbClr val="F26B43"/>
          </p15:clr>
        </p15:guide>
        <p15:guide id="9" pos="7098" userDrawn="1">
          <p15:clr>
            <a:srgbClr val="F26B43"/>
          </p15:clr>
        </p15:guide>
        <p15:guide id="10" pos="740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image" Target="../media/image55.png"/><Relationship Id="rId7" Type="http://schemas.openxmlformats.org/officeDocument/2006/relationships/oleObject" Target="../embeddings/oleObject23.bin"/><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7.wmf"/><Relationship Id="rId5" Type="http://schemas.openxmlformats.org/officeDocument/2006/relationships/oleObject" Target="../embeddings/oleObject22.bin"/><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image" Target="../media/image59.png"/><Relationship Id="rId7" Type="http://schemas.openxmlformats.org/officeDocument/2006/relationships/image" Target="../media/image61.w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oleObject" Target="../embeddings/oleObject25.bin"/><Relationship Id="rId5" Type="http://schemas.openxmlformats.org/officeDocument/2006/relationships/image" Target="../media/image60.wmf"/><Relationship Id="rId10" Type="http://schemas.openxmlformats.org/officeDocument/2006/relationships/image" Target="../media/image63.png"/><Relationship Id="rId4" Type="http://schemas.openxmlformats.org/officeDocument/2006/relationships/oleObject" Target="../embeddings/oleObject24.bin"/><Relationship Id="rId9" Type="http://schemas.openxmlformats.org/officeDocument/2006/relationships/image" Target="../media/image62.wmf"/></Relationships>
</file>

<file path=ppt/slides/_rels/slide12.xml.rels><?xml version="1.0" encoding="UTF-8" standalone="yes"?>
<Relationships xmlns="http://schemas.openxmlformats.org/package/2006/relationships"><Relationship Id="rId8" Type="http://schemas.openxmlformats.org/officeDocument/2006/relationships/image" Target="../media/image66.wmf"/><Relationship Id="rId13" Type="http://schemas.openxmlformats.org/officeDocument/2006/relationships/oleObject" Target="../embeddings/oleObject32.bin"/><Relationship Id="rId18" Type="http://schemas.openxmlformats.org/officeDocument/2006/relationships/image" Target="../media/image71.wmf"/><Relationship Id="rId3" Type="http://schemas.openxmlformats.org/officeDocument/2006/relationships/oleObject" Target="../embeddings/oleObject27.bin"/><Relationship Id="rId7" Type="http://schemas.openxmlformats.org/officeDocument/2006/relationships/oleObject" Target="../embeddings/oleObject29.bin"/><Relationship Id="rId12" Type="http://schemas.openxmlformats.org/officeDocument/2006/relationships/image" Target="../media/image68.wmf"/><Relationship Id="rId17" Type="http://schemas.openxmlformats.org/officeDocument/2006/relationships/oleObject" Target="../embeddings/oleObject34.bin"/><Relationship Id="rId2" Type="http://schemas.openxmlformats.org/officeDocument/2006/relationships/notesSlide" Target="../notesSlides/notesSlide12.xml"/><Relationship Id="rId16" Type="http://schemas.openxmlformats.org/officeDocument/2006/relationships/image" Target="../media/image70.wmf"/><Relationship Id="rId1" Type="http://schemas.openxmlformats.org/officeDocument/2006/relationships/slideLayout" Target="../slideLayouts/slideLayout2.xml"/><Relationship Id="rId6" Type="http://schemas.openxmlformats.org/officeDocument/2006/relationships/image" Target="../media/image65.wmf"/><Relationship Id="rId11" Type="http://schemas.openxmlformats.org/officeDocument/2006/relationships/oleObject" Target="../embeddings/oleObject31.bin"/><Relationship Id="rId5" Type="http://schemas.openxmlformats.org/officeDocument/2006/relationships/oleObject" Target="../embeddings/oleObject28.bin"/><Relationship Id="rId15" Type="http://schemas.openxmlformats.org/officeDocument/2006/relationships/oleObject" Target="../embeddings/oleObject33.bin"/><Relationship Id="rId10" Type="http://schemas.openxmlformats.org/officeDocument/2006/relationships/image" Target="../media/image67.wmf"/><Relationship Id="rId4" Type="http://schemas.openxmlformats.org/officeDocument/2006/relationships/image" Target="../media/image64.wmf"/><Relationship Id="rId9" Type="http://schemas.openxmlformats.org/officeDocument/2006/relationships/oleObject" Target="../embeddings/oleObject30.bin"/><Relationship Id="rId14" Type="http://schemas.openxmlformats.org/officeDocument/2006/relationships/image" Target="../media/image69.wmf"/></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7.jpg"/><Relationship Id="rId7" Type="http://schemas.openxmlformats.org/officeDocument/2006/relationships/image" Target="../media/image81.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jpg"/><Relationship Id="rId4" Type="http://schemas.openxmlformats.org/officeDocument/2006/relationships/image" Target="../media/image78.jpg"/></Relationships>
</file>

<file path=ppt/slides/_rels/slide1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4.png"/><Relationship Id="rId7" Type="http://schemas.openxmlformats.org/officeDocument/2006/relationships/image" Target="../media/image86.w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oleObject" Target="../embeddings/oleObject36.bin"/><Relationship Id="rId11" Type="http://schemas.openxmlformats.org/officeDocument/2006/relationships/image" Target="../media/image90.png"/><Relationship Id="rId5" Type="http://schemas.openxmlformats.org/officeDocument/2006/relationships/image" Target="../media/image85.wmf"/><Relationship Id="rId10" Type="http://schemas.openxmlformats.org/officeDocument/2006/relationships/image" Target="../media/image89.png"/><Relationship Id="rId4" Type="http://schemas.openxmlformats.org/officeDocument/2006/relationships/oleObject" Target="../embeddings/oleObject35.bin"/><Relationship Id="rId9" Type="http://schemas.openxmlformats.org/officeDocument/2006/relationships/image" Target="../media/image88.png"/></Relationships>
</file>

<file path=ppt/slides/_rels/slide18.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3.w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oleObject" Target="../embeddings/oleObject38.bin"/><Relationship Id="rId5" Type="http://schemas.openxmlformats.org/officeDocument/2006/relationships/image" Target="../media/image92.wmf"/><Relationship Id="rId4" Type="http://schemas.openxmlformats.org/officeDocument/2006/relationships/oleObject" Target="../embeddings/oleObject37.bin"/></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w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8.png"/><Relationship Id="rId2" Type="http://schemas.openxmlformats.org/officeDocument/2006/relationships/video" Target="file:///C:\Ddisk\MART\SUPSUB\A_and_q.99\Runup_test.02\Movie\runup.mpg" TargetMode="External"/><Relationship Id="rId1" Type="http://schemas.microsoft.com/office/2007/relationships/media" Target="file:///C:\Ddisk\MART\SUPSUB\A_and_q.99\Runup_test.02\Movie\runup.mpg" TargetMode="External"/><Relationship Id="rId6" Type="http://schemas.openxmlformats.org/officeDocument/2006/relationships/image" Target="../media/image97.wmf"/><Relationship Id="rId5" Type="http://schemas.openxmlformats.org/officeDocument/2006/relationships/oleObject" Target="../embeddings/oleObject40.bin"/><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9.emf"/><Relationship Id="rId4" Type="http://schemas.openxmlformats.org/officeDocument/2006/relationships/oleObject" Target="../embeddings/oleObject41.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03.wmf"/><Relationship Id="rId13" Type="http://schemas.openxmlformats.org/officeDocument/2006/relationships/oleObject" Target="../embeddings/oleObject47.bin"/><Relationship Id="rId18" Type="http://schemas.openxmlformats.org/officeDocument/2006/relationships/image" Target="../media/image108.wmf"/><Relationship Id="rId3" Type="http://schemas.openxmlformats.org/officeDocument/2006/relationships/oleObject" Target="../embeddings/oleObject42.bin"/><Relationship Id="rId7" Type="http://schemas.openxmlformats.org/officeDocument/2006/relationships/oleObject" Target="../embeddings/oleObject44.bin"/><Relationship Id="rId12" Type="http://schemas.openxmlformats.org/officeDocument/2006/relationships/image" Target="../media/image105.wmf"/><Relationship Id="rId17" Type="http://schemas.openxmlformats.org/officeDocument/2006/relationships/oleObject" Target="../embeddings/oleObject49.bin"/><Relationship Id="rId2" Type="http://schemas.openxmlformats.org/officeDocument/2006/relationships/notesSlide" Target="../notesSlides/notesSlide24.xml"/><Relationship Id="rId16" Type="http://schemas.openxmlformats.org/officeDocument/2006/relationships/image" Target="../media/image107.wmf"/><Relationship Id="rId1" Type="http://schemas.openxmlformats.org/officeDocument/2006/relationships/slideLayout" Target="../slideLayouts/slideLayout2.xml"/><Relationship Id="rId6" Type="http://schemas.openxmlformats.org/officeDocument/2006/relationships/image" Target="../media/image102.wmf"/><Relationship Id="rId11" Type="http://schemas.openxmlformats.org/officeDocument/2006/relationships/oleObject" Target="../embeddings/oleObject46.bin"/><Relationship Id="rId5" Type="http://schemas.openxmlformats.org/officeDocument/2006/relationships/oleObject" Target="../embeddings/oleObject43.bin"/><Relationship Id="rId15" Type="http://schemas.openxmlformats.org/officeDocument/2006/relationships/oleObject" Target="../embeddings/oleObject48.bin"/><Relationship Id="rId10" Type="http://schemas.openxmlformats.org/officeDocument/2006/relationships/image" Target="../media/image104.wmf"/><Relationship Id="rId4" Type="http://schemas.openxmlformats.org/officeDocument/2006/relationships/image" Target="../media/image101.wmf"/><Relationship Id="rId9" Type="http://schemas.openxmlformats.org/officeDocument/2006/relationships/oleObject" Target="../embeddings/oleObject45.bin"/><Relationship Id="rId14" Type="http://schemas.openxmlformats.org/officeDocument/2006/relationships/image" Target="../media/image106.wmf"/></Relationships>
</file>

<file path=ppt/slides/_rels/slide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4.jpg"/></Relationships>
</file>

<file path=ppt/slides/_rels/slide3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3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33.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3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38.wmf"/><Relationship Id="rId3" Type="http://schemas.openxmlformats.org/officeDocument/2006/relationships/oleObject" Target="../embeddings/oleObject50.bin"/><Relationship Id="rId7" Type="http://schemas.openxmlformats.org/officeDocument/2006/relationships/oleObject" Target="../embeddings/oleObject52.bin"/><Relationship Id="rId12" Type="http://schemas.openxmlformats.org/officeDocument/2006/relationships/image" Target="../media/image140.w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37.wmf"/><Relationship Id="rId11" Type="http://schemas.openxmlformats.org/officeDocument/2006/relationships/oleObject" Target="../embeddings/oleObject54.bin"/><Relationship Id="rId5" Type="http://schemas.openxmlformats.org/officeDocument/2006/relationships/oleObject" Target="../embeddings/oleObject51.bin"/><Relationship Id="rId10" Type="http://schemas.openxmlformats.org/officeDocument/2006/relationships/image" Target="../media/image139.wmf"/><Relationship Id="rId4" Type="http://schemas.openxmlformats.org/officeDocument/2006/relationships/image" Target="../media/image136.wmf"/><Relationship Id="rId9" Type="http://schemas.openxmlformats.org/officeDocument/2006/relationships/oleObject" Target="../embeddings/oleObject53.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30.wmf"/><Relationship Id="rId18" Type="http://schemas.openxmlformats.org/officeDocument/2006/relationships/oleObject" Target="../embeddings/oleObject8.bin"/><Relationship Id="rId26" Type="http://schemas.openxmlformats.org/officeDocument/2006/relationships/oleObject" Target="../embeddings/oleObject12.bin"/><Relationship Id="rId3" Type="http://schemas.openxmlformats.org/officeDocument/2006/relationships/image" Target="../media/image25.png"/><Relationship Id="rId21" Type="http://schemas.openxmlformats.org/officeDocument/2006/relationships/image" Target="../media/image34.wmf"/><Relationship Id="rId7" Type="http://schemas.openxmlformats.org/officeDocument/2006/relationships/image" Target="../media/image27.wmf"/><Relationship Id="rId12" Type="http://schemas.openxmlformats.org/officeDocument/2006/relationships/oleObject" Target="../embeddings/oleObject5.bin"/><Relationship Id="rId17" Type="http://schemas.openxmlformats.org/officeDocument/2006/relationships/image" Target="../media/image32.wmf"/><Relationship Id="rId25" Type="http://schemas.openxmlformats.org/officeDocument/2006/relationships/image" Target="../media/image36.wmf"/><Relationship Id="rId2" Type="http://schemas.openxmlformats.org/officeDocument/2006/relationships/notesSlide" Target="../notesSlides/notesSlide4.xml"/><Relationship Id="rId16" Type="http://schemas.openxmlformats.org/officeDocument/2006/relationships/oleObject" Target="../embeddings/oleObject7.bin"/><Relationship Id="rId20" Type="http://schemas.openxmlformats.org/officeDocument/2006/relationships/oleObject" Target="../embeddings/oleObject9.bin"/><Relationship Id="rId1" Type="http://schemas.openxmlformats.org/officeDocument/2006/relationships/slideLayout" Target="../slideLayouts/slideLayout6.xml"/><Relationship Id="rId6" Type="http://schemas.openxmlformats.org/officeDocument/2006/relationships/oleObject" Target="../embeddings/oleObject2.bin"/><Relationship Id="rId11" Type="http://schemas.openxmlformats.org/officeDocument/2006/relationships/image" Target="../media/image29.wmf"/><Relationship Id="rId24" Type="http://schemas.openxmlformats.org/officeDocument/2006/relationships/oleObject" Target="../embeddings/oleObject11.bin"/><Relationship Id="rId5" Type="http://schemas.openxmlformats.org/officeDocument/2006/relationships/image" Target="../media/image26.wmf"/><Relationship Id="rId15" Type="http://schemas.openxmlformats.org/officeDocument/2006/relationships/image" Target="../media/image31.wmf"/><Relationship Id="rId23" Type="http://schemas.openxmlformats.org/officeDocument/2006/relationships/image" Target="../media/image35.wmf"/><Relationship Id="rId10" Type="http://schemas.openxmlformats.org/officeDocument/2006/relationships/oleObject" Target="../embeddings/oleObject4.bin"/><Relationship Id="rId19" Type="http://schemas.openxmlformats.org/officeDocument/2006/relationships/image" Target="../media/image33.wmf"/><Relationship Id="rId4" Type="http://schemas.openxmlformats.org/officeDocument/2006/relationships/oleObject" Target="../embeddings/oleObject1.bin"/><Relationship Id="rId9" Type="http://schemas.openxmlformats.org/officeDocument/2006/relationships/image" Target="../media/image28.wmf"/><Relationship Id="rId14" Type="http://schemas.openxmlformats.org/officeDocument/2006/relationships/oleObject" Target="../embeddings/oleObject6.bin"/><Relationship Id="rId22" Type="http://schemas.openxmlformats.org/officeDocument/2006/relationships/oleObject" Target="../embeddings/oleObject10.bin"/><Relationship Id="rId27" Type="http://schemas.openxmlformats.org/officeDocument/2006/relationships/image" Target="../media/image37.wmf"/></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oleObject" Target="../embeddings/oleObject14.bin"/><Relationship Id="rId4" Type="http://schemas.openxmlformats.org/officeDocument/2006/relationships/image" Target="../media/image39.wmf"/></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7.wmf"/><Relationship Id="rId4" Type="http://schemas.openxmlformats.org/officeDocument/2006/relationships/image" Target="../media/image42.png"/><Relationship Id="rId9" Type="http://schemas.openxmlformats.org/officeDocument/2006/relationships/oleObject" Target="../embeddings/oleObject15.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oleObject" Target="../embeddings/oleObject19.bin"/><Relationship Id="rId18" Type="http://schemas.openxmlformats.org/officeDocument/2006/relationships/oleObject" Target="../embeddings/oleObject21.bin"/><Relationship Id="rId3" Type="http://schemas.openxmlformats.org/officeDocument/2006/relationships/image" Target="../media/image41.png"/><Relationship Id="rId7" Type="http://schemas.openxmlformats.org/officeDocument/2006/relationships/image" Target="../media/image49.wmf"/><Relationship Id="rId12" Type="http://schemas.openxmlformats.org/officeDocument/2006/relationships/image" Target="../media/image42.png"/><Relationship Id="rId17" Type="http://schemas.openxmlformats.org/officeDocument/2006/relationships/image" Target="../media/image53.png"/><Relationship Id="rId2" Type="http://schemas.openxmlformats.org/officeDocument/2006/relationships/notesSlide" Target="../notesSlides/notesSlide9.xml"/><Relationship Id="rId16" Type="http://schemas.openxmlformats.org/officeDocument/2006/relationships/image" Target="../media/image52.wmf"/><Relationship Id="rId1" Type="http://schemas.openxmlformats.org/officeDocument/2006/relationships/slideLayout" Target="../slideLayouts/slideLayout2.xml"/><Relationship Id="rId6" Type="http://schemas.openxmlformats.org/officeDocument/2006/relationships/oleObject" Target="../embeddings/oleObject17.bin"/><Relationship Id="rId11" Type="http://schemas.openxmlformats.org/officeDocument/2006/relationships/image" Target="../media/image50.wmf"/><Relationship Id="rId5" Type="http://schemas.openxmlformats.org/officeDocument/2006/relationships/image" Target="../media/image48.wmf"/><Relationship Id="rId15" Type="http://schemas.openxmlformats.org/officeDocument/2006/relationships/oleObject" Target="../embeddings/oleObject20.bin"/><Relationship Id="rId10" Type="http://schemas.openxmlformats.org/officeDocument/2006/relationships/oleObject" Target="../embeddings/oleObject18.bin"/><Relationship Id="rId19" Type="http://schemas.openxmlformats.org/officeDocument/2006/relationships/image" Target="../media/image54.wmf"/><Relationship Id="rId4" Type="http://schemas.openxmlformats.org/officeDocument/2006/relationships/oleObject" Target="../embeddings/oleObject16.bin"/><Relationship Id="rId9" Type="http://schemas.openxmlformats.org/officeDocument/2006/relationships/image" Target="../media/image26.wmf"/><Relationship Id="rId14" Type="http://schemas.openxmlformats.org/officeDocument/2006/relationships/image" Target="../media/image5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jdelijke aanduiding voor tekst 7">
            <a:extLst>
              <a:ext uri="{FF2B5EF4-FFF2-40B4-BE49-F238E27FC236}">
                <a16:creationId xmlns:a16="http://schemas.microsoft.com/office/drawing/2014/main" id="{DB7F9F16-38F3-4C18-8CF0-49A766FBC41A}"/>
              </a:ext>
            </a:extLst>
          </p:cNvPr>
          <p:cNvSpPr>
            <a:spLocks noGrp="1"/>
          </p:cNvSpPr>
          <p:nvPr>
            <p:ph type="body" sz="quarter" idx="13"/>
          </p:nvPr>
        </p:nvSpPr>
        <p:spPr>
          <a:xfrm>
            <a:off x="5742394" y="5295900"/>
            <a:ext cx="6002228" cy="788988"/>
          </a:xfrm>
        </p:spPr>
        <p:txBody>
          <a:bodyPr/>
          <a:lstStyle/>
          <a:p>
            <a:r>
              <a:rPr lang="en-GB" dirty="0"/>
              <a:t>Mart Borsboom</a:t>
            </a:r>
          </a:p>
        </p:txBody>
      </p:sp>
      <p:sp>
        <p:nvSpPr>
          <p:cNvPr id="7" name="Ondertitel 6">
            <a:extLst>
              <a:ext uri="{FF2B5EF4-FFF2-40B4-BE49-F238E27FC236}">
                <a16:creationId xmlns:a16="http://schemas.microsoft.com/office/drawing/2014/main" id="{838C8FD7-55FC-4DBD-825A-309E45D66332}"/>
              </a:ext>
            </a:extLst>
          </p:cNvPr>
          <p:cNvSpPr>
            <a:spLocks noGrp="1"/>
          </p:cNvSpPr>
          <p:nvPr>
            <p:ph type="subTitle" idx="1"/>
          </p:nvPr>
        </p:nvSpPr>
        <p:spPr>
          <a:xfrm>
            <a:off x="5742394" y="3854640"/>
            <a:ext cx="6002228" cy="676275"/>
          </a:xfrm>
        </p:spPr>
        <p:txBody>
          <a:bodyPr/>
          <a:lstStyle/>
          <a:p>
            <a:r>
              <a:rPr lang="en-US" dirty="0"/>
              <a:t>With application to 1D shallow-water flow simulations (rivers, channels, pipes, ...)</a:t>
            </a:r>
            <a:endParaRPr lang="en-GB" dirty="0"/>
          </a:p>
        </p:txBody>
      </p:sp>
      <p:sp>
        <p:nvSpPr>
          <p:cNvPr id="14" name="Tijdelijke aanduiding voor datum 13">
            <a:extLst>
              <a:ext uri="{FF2B5EF4-FFF2-40B4-BE49-F238E27FC236}">
                <a16:creationId xmlns:a16="http://schemas.microsoft.com/office/drawing/2014/main" id="{D510B812-7AC5-475D-ACB5-69A9EF35AE06}"/>
              </a:ext>
            </a:extLst>
          </p:cNvPr>
          <p:cNvSpPr>
            <a:spLocks noGrp="1"/>
          </p:cNvSpPr>
          <p:nvPr>
            <p:ph type="dt" sz="half" idx="10"/>
          </p:nvPr>
        </p:nvSpPr>
        <p:spPr>
          <a:xfrm>
            <a:off x="5742393" y="6162261"/>
            <a:ext cx="5111137" cy="202636"/>
          </a:xfrm>
        </p:spPr>
        <p:txBody>
          <a:bodyPr/>
          <a:lstStyle/>
          <a:p>
            <a:r>
              <a:rPr lang="en-GB" dirty="0"/>
              <a:t>CASA Colloquium, </a:t>
            </a:r>
            <a:r>
              <a:rPr lang="en-GB" dirty="0" err="1"/>
              <a:t>Februari</a:t>
            </a:r>
            <a:r>
              <a:rPr lang="en-GB" dirty="0"/>
              <a:t> 15, 2023, Eindhoven University of Technology</a:t>
            </a:r>
          </a:p>
        </p:txBody>
      </p:sp>
      <p:sp>
        <p:nvSpPr>
          <p:cNvPr id="16" name="Tijdelijke aanduiding voor dianummer 15">
            <a:extLst>
              <a:ext uri="{FF2B5EF4-FFF2-40B4-BE49-F238E27FC236}">
                <a16:creationId xmlns:a16="http://schemas.microsoft.com/office/drawing/2014/main" id="{18D4A5E8-322A-4392-899C-82090DBD4362}"/>
              </a:ext>
            </a:extLst>
          </p:cNvPr>
          <p:cNvSpPr>
            <a:spLocks noGrp="1"/>
          </p:cNvSpPr>
          <p:nvPr>
            <p:ph type="sldNum" sz="quarter" idx="12"/>
          </p:nvPr>
        </p:nvSpPr>
        <p:spPr/>
        <p:txBody>
          <a:bodyPr/>
          <a:lstStyle/>
          <a:p>
            <a:fld id="{F42B3F14-D836-496B-80A2-23BE75BD68CB}" type="slidenum">
              <a:rPr lang="en-GB" smtClean="0"/>
              <a:pPr/>
              <a:t>1</a:t>
            </a:fld>
            <a:endParaRPr lang="en-GB" dirty="0"/>
          </a:p>
        </p:txBody>
      </p:sp>
      <p:sp>
        <p:nvSpPr>
          <p:cNvPr id="6" name="Titel 5">
            <a:extLst>
              <a:ext uri="{FF2B5EF4-FFF2-40B4-BE49-F238E27FC236}">
                <a16:creationId xmlns:a16="http://schemas.microsoft.com/office/drawing/2014/main" id="{ED010081-142B-471A-8A79-433EA62F4E0C}"/>
              </a:ext>
            </a:extLst>
          </p:cNvPr>
          <p:cNvSpPr>
            <a:spLocks noGrp="1"/>
          </p:cNvSpPr>
          <p:nvPr>
            <p:ph type="title"/>
          </p:nvPr>
        </p:nvSpPr>
        <p:spPr>
          <a:xfrm>
            <a:off x="5742394" y="1766078"/>
            <a:ext cx="6006145" cy="1990582"/>
          </a:xfrm>
        </p:spPr>
        <p:txBody>
          <a:bodyPr/>
          <a:lstStyle/>
          <a:p>
            <a:r>
              <a:rPr lang="en-US" dirty="0"/>
              <a:t>A numerical modeling technique designed for</a:t>
            </a:r>
            <a:br>
              <a:rPr lang="en-US" dirty="0"/>
            </a:br>
            <a:r>
              <a:rPr lang="en-US" dirty="0"/>
              <a:t>error insight</a:t>
            </a:r>
            <a:br>
              <a:rPr lang="en-US" dirty="0"/>
            </a:br>
            <a:endParaRPr lang="en-GB" dirty="0"/>
          </a:p>
        </p:txBody>
      </p:sp>
      <p:sp>
        <p:nvSpPr>
          <p:cNvPr id="9" name="Tijdelijke aanduiding voor tekst 8">
            <a:extLst>
              <a:ext uri="{FF2B5EF4-FFF2-40B4-BE49-F238E27FC236}">
                <a16:creationId xmlns:a16="http://schemas.microsoft.com/office/drawing/2014/main" id="{27F40214-05A9-459B-91CB-FE5EED052896}"/>
              </a:ext>
            </a:extLst>
          </p:cNvPr>
          <p:cNvSpPr>
            <a:spLocks noGrp="1"/>
          </p:cNvSpPr>
          <p:nvPr>
            <p:ph type="body" sz="quarter" idx="18"/>
          </p:nvPr>
        </p:nvSpPr>
        <p:spPr/>
        <p:txBody>
          <a:bodyPr/>
          <a:lstStyle/>
          <a:p>
            <a:endParaRPr lang="en-GB" dirty="0"/>
          </a:p>
        </p:txBody>
      </p:sp>
      <p:pic>
        <p:nvPicPr>
          <p:cNvPr id="5" name="Picture Placeholder 4">
            <a:extLst>
              <a:ext uri="{FF2B5EF4-FFF2-40B4-BE49-F238E27FC236}">
                <a16:creationId xmlns:a16="http://schemas.microsoft.com/office/drawing/2014/main" id="{E9A7CFEC-9E44-4478-AE32-B70D67081C73}"/>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20868" r="20868"/>
          <a:stretch>
            <a:fillRect/>
          </a:stretch>
        </p:blipFill>
        <p:spPr/>
      </p:pic>
    </p:spTree>
    <p:extLst>
      <p:ext uri="{BB962C8B-B14F-4D97-AF65-F5344CB8AC3E}">
        <p14:creationId xmlns:p14="http://schemas.microsoft.com/office/powerpoint/2010/main" val="1848310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F3DE6-E3A7-4E59-ACBA-B63EC07DF945}"/>
              </a:ext>
            </a:extLst>
          </p:cNvPr>
          <p:cNvSpPr>
            <a:spLocks noGrp="1"/>
          </p:cNvSpPr>
          <p:nvPr>
            <p:ph type="title"/>
          </p:nvPr>
        </p:nvSpPr>
        <p:spPr/>
        <p:txBody>
          <a:bodyPr/>
          <a:lstStyle/>
          <a:p>
            <a:r>
              <a:rPr lang="en-US" dirty="0"/>
              <a:t>Finite volume-type collocated </a:t>
            </a:r>
            <a:r>
              <a:rPr lang="en-US" dirty="0" err="1"/>
              <a:t>discretizations</a:t>
            </a:r>
            <a:endParaRPr lang="en-US" dirty="0"/>
          </a:p>
        </p:txBody>
      </p:sp>
      <p:sp>
        <p:nvSpPr>
          <p:cNvPr id="5" name="Slide Number Placeholder 4">
            <a:extLst>
              <a:ext uri="{FF2B5EF4-FFF2-40B4-BE49-F238E27FC236}">
                <a16:creationId xmlns:a16="http://schemas.microsoft.com/office/drawing/2014/main" id="{09F67E81-D6FD-4F5B-8A54-9F7EBD51E96F}"/>
              </a:ext>
            </a:extLst>
          </p:cNvPr>
          <p:cNvSpPr>
            <a:spLocks noGrp="1"/>
          </p:cNvSpPr>
          <p:nvPr>
            <p:ph type="sldNum" sz="quarter" idx="12"/>
          </p:nvPr>
        </p:nvSpPr>
        <p:spPr/>
        <p:txBody>
          <a:bodyPr/>
          <a:lstStyle/>
          <a:p>
            <a:fld id="{F42B3F14-D836-496B-80A2-23BE75BD68CB}" type="slidenum">
              <a:rPr lang="nl-NL" smtClean="0"/>
              <a:t>10</a:t>
            </a:fld>
            <a:endParaRPr lang="nl-NL"/>
          </a:p>
        </p:txBody>
      </p:sp>
      <p:pic>
        <p:nvPicPr>
          <p:cNvPr id="17" name="Picture 21" descr="collocated-piecewiselin">
            <a:extLst>
              <a:ext uri="{FF2B5EF4-FFF2-40B4-BE49-F238E27FC236}">
                <a16:creationId xmlns:a16="http://schemas.microsoft.com/office/drawing/2014/main" id="{CAED7F01-1E6B-4B78-924D-937DB491E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0040" y="3917044"/>
            <a:ext cx="4752605" cy="1625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0" descr="collocated-findif">
            <a:extLst>
              <a:ext uri="{FF2B5EF4-FFF2-40B4-BE49-F238E27FC236}">
                <a16:creationId xmlns:a16="http://schemas.microsoft.com/office/drawing/2014/main" id="{0D6E8BDB-F4D8-4BDD-8575-F7DC2C91CF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0038" y="1575250"/>
            <a:ext cx="4342951" cy="1629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 Box 6">
            <a:extLst>
              <a:ext uri="{FF2B5EF4-FFF2-40B4-BE49-F238E27FC236}">
                <a16:creationId xmlns:a16="http://schemas.microsoft.com/office/drawing/2014/main" id="{7F76B4B0-3B24-4128-8F33-97BC95E26214}"/>
              </a:ext>
            </a:extLst>
          </p:cNvPr>
          <p:cNvSpPr txBox="1">
            <a:spLocks noChangeArrowheads="1"/>
          </p:cNvSpPr>
          <p:nvPr/>
        </p:nvSpPr>
        <p:spPr bwMode="auto">
          <a:xfrm>
            <a:off x="867228" y="2012047"/>
            <a:ext cx="27238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008BBF"/>
              </a:buClr>
              <a:buFontTx/>
              <a:buChar char="•"/>
            </a:pPr>
            <a:r>
              <a:rPr lang="en-US" altLang="en-US" dirty="0"/>
              <a:t> finite difference-like</a:t>
            </a:r>
          </a:p>
          <a:p>
            <a:pPr algn="l"/>
            <a:r>
              <a:rPr lang="en-US" altLang="en-US" dirty="0">
                <a:latin typeface="SymbolPi" panose="02000500070000020004" pitchFamily="2" charset="0"/>
              </a:rPr>
              <a:t>  </a:t>
            </a:r>
            <a:r>
              <a:rPr lang="en-US" altLang="en-US" dirty="0">
                <a:solidFill>
                  <a:srgbClr val="008BBF"/>
                </a:solidFill>
                <a:latin typeface="SymbolPi" panose="02000500070000020004" pitchFamily="2" charset="0"/>
                <a:sym typeface="Wingdings" panose="05000000000000000000" pitchFamily="2" charset="2"/>
              </a:rPr>
              <a:t></a:t>
            </a:r>
            <a:r>
              <a:rPr lang="en-US" altLang="en-US" dirty="0">
                <a:latin typeface="SymbolPi" panose="02000500070000020004" pitchFamily="2" charset="0"/>
              </a:rPr>
              <a:t> </a:t>
            </a:r>
            <a:r>
              <a:rPr lang="en-US" altLang="en-US" dirty="0">
                <a:cs typeface="Arial" panose="020B0604020202020204" pitchFamily="34" charset="0"/>
              </a:rPr>
              <a:t>± piecewise constant</a:t>
            </a:r>
            <a:endParaRPr lang="en-US" altLang="en-US" dirty="0"/>
          </a:p>
        </p:txBody>
      </p:sp>
      <p:graphicFrame>
        <p:nvGraphicFramePr>
          <p:cNvPr id="21" name="Object 7">
            <a:extLst>
              <a:ext uri="{FF2B5EF4-FFF2-40B4-BE49-F238E27FC236}">
                <a16:creationId xmlns:a16="http://schemas.microsoft.com/office/drawing/2014/main" id="{C6E5127E-3B39-4BEC-993F-3EE6F701FED1}"/>
              </a:ext>
            </a:extLst>
          </p:cNvPr>
          <p:cNvGraphicFramePr>
            <a:graphicFrameLocks noChangeAspect="1"/>
          </p:cNvGraphicFramePr>
          <p:nvPr>
            <p:extLst>
              <p:ext uri="{D42A27DB-BD31-4B8C-83A1-F6EECF244321}">
                <p14:modId xmlns:p14="http://schemas.microsoft.com/office/powerpoint/2010/main" val="2959518290"/>
              </p:ext>
            </p:extLst>
          </p:nvPr>
        </p:nvGraphicFramePr>
        <p:xfrm>
          <a:off x="3522210" y="2281265"/>
          <a:ext cx="1422400" cy="366713"/>
        </p:xfrm>
        <a:graphic>
          <a:graphicData uri="http://schemas.openxmlformats.org/presentationml/2006/ole">
            <mc:AlternateContent xmlns:mc="http://schemas.openxmlformats.org/markup-compatibility/2006">
              <mc:Choice xmlns:v="urn:schemas-microsoft-com:vml" Requires="v">
                <p:oleObj name="Equation" r:id="rId5" imgW="888840" imgH="228600" progId="Equation.DSMT4">
                  <p:embed/>
                </p:oleObj>
              </mc:Choice>
              <mc:Fallback>
                <p:oleObj name="Equation" r:id="rId5" imgW="888840" imgH="228600" progId="Equation.DSMT4">
                  <p:embed/>
                  <p:pic>
                    <p:nvPicPr>
                      <p:cNvPr id="78855" name="Object 7">
                        <a:extLst>
                          <a:ext uri="{FF2B5EF4-FFF2-40B4-BE49-F238E27FC236}">
                            <a16:creationId xmlns:a16="http://schemas.microsoft.com/office/drawing/2014/main" id="{4BF56C35-D66F-4CCF-B5F4-94D570E5A193}"/>
                          </a:ext>
                        </a:extLst>
                      </p:cNvPr>
                      <p:cNvPicPr>
                        <a:picLocks noChangeAspect="1" noChangeArrowheads="1"/>
                      </p:cNvPicPr>
                      <p:nvPr/>
                    </p:nvPicPr>
                    <p:blipFill>
                      <a:blip r:embed="rId6"/>
                      <a:srcRect/>
                      <a:stretch>
                        <a:fillRect/>
                      </a:stretch>
                    </p:blipFill>
                    <p:spPr bwMode="auto">
                      <a:xfrm>
                        <a:off x="3522210" y="2281265"/>
                        <a:ext cx="14224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15">
            <a:extLst>
              <a:ext uri="{FF2B5EF4-FFF2-40B4-BE49-F238E27FC236}">
                <a16:creationId xmlns:a16="http://schemas.microsoft.com/office/drawing/2014/main" id="{A12B4252-2C83-424C-8B85-479707EC9532}"/>
              </a:ext>
            </a:extLst>
          </p:cNvPr>
          <p:cNvSpPr txBox="1">
            <a:spLocks noChangeArrowheads="1"/>
          </p:cNvSpPr>
          <p:nvPr/>
        </p:nvSpPr>
        <p:spPr bwMode="auto">
          <a:xfrm>
            <a:off x="867228" y="4372435"/>
            <a:ext cx="212429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Clr>
                <a:srgbClr val="008BBF"/>
              </a:buClr>
              <a:buFontTx/>
              <a:buChar char="•"/>
            </a:pPr>
            <a:r>
              <a:rPr lang="en-US" altLang="en-US" dirty="0"/>
              <a:t> finite element-like</a:t>
            </a:r>
          </a:p>
          <a:p>
            <a:pPr algn="l"/>
            <a:r>
              <a:rPr lang="en-US" altLang="en-US" dirty="0">
                <a:latin typeface="SymbolPi" panose="02000500070000020004" pitchFamily="2" charset="0"/>
              </a:rPr>
              <a:t>  </a:t>
            </a:r>
            <a:r>
              <a:rPr lang="en-US" altLang="en-US" dirty="0">
                <a:cs typeface="Arial" panose="020B0604020202020204" pitchFamily="34" charset="0"/>
              </a:rPr>
              <a:t>piecewise linear</a:t>
            </a:r>
            <a:endParaRPr lang="en-US" altLang="en-US" sz="1600" dirty="0"/>
          </a:p>
        </p:txBody>
      </p:sp>
      <p:graphicFrame>
        <p:nvGraphicFramePr>
          <p:cNvPr id="6" name="Object 5">
            <a:extLst>
              <a:ext uri="{FF2B5EF4-FFF2-40B4-BE49-F238E27FC236}">
                <a16:creationId xmlns:a16="http://schemas.microsoft.com/office/drawing/2014/main" id="{E16D958E-2190-4525-9A3C-00698B65D879}"/>
              </a:ext>
            </a:extLst>
          </p:cNvPr>
          <p:cNvGraphicFramePr>
            <a:graphicFrameLocks noChangeAspect="1"/>
          </p:cNvGraphicFramePr>
          <p:nvPr>
            <p:extLst>
              <p:ext uri="{D42A27DB-BD31-4B8C-83A1-F6EECF244321}">
                <p14:modId xmlns:p14="http://schemas.microsoft.com/office/powerpoint/2010/main" val="513840875"/>
              </p:ext>
            </p:extLst>
          </p:nvPr>
        </p:nvGraphicFramePr>
        <p:xfrm>
          <a:off x="2717574" y="4640290"/>
          <a:ext cx="1422400" cy="366713"/>
        </p:xfrm>
        <a:graphic>
          <a:graphicData uri="http://schemas.openxmlformats.org/presentationml/2006/ole">
            <mc:AlternateContent xmlns:mc="http://schemas.openxmlformats.org/markup-compatibility/2006">
              <mc:Choice xmlns:v="urn:schemas-microsoft-com:vml" Requires="v">
                <p:oleObj name="Equation" r:id="rId7" imgW="888840" imgH="228600" progId="Equation.DSMT4">
                  <p:embed/>
                </p:oleObj>
              </mc:Choice>
              <mc:Fallback>
                <p:oleObj name="Equation" r:id="rId7" imgW="888840" imgH="228600" progId="Equation.DSMT4">
                  <p:embed/>
                  <p:pic>
                    <p:nvPicPr>
                      <p:cNvPr id="0" name=""/>
                      <p:cNvPicPr/>
                      <p:nvPr/>
                    </p:nvPicPr>
                    <p:blipFill>
                      <a:blip r:embed="rId8"/>
                      <a:stretch>
                        <a:fillRect/>
                      </a:stretch>
                    </p:blipFill>
                    <p:spPr>
                      <a:xfrm>
                        <a:off x="2717574" y="4640290"/>
                        <a:ext cx="1422400" cy="366713"/>
                      </a:xfrm>
                      <a:prstGeom prst="rect">
                        <a:avLst/>
                      </a:prstGeom>
                    </p:spPr>
                  </p:pic>
                </p:oleObj>
              </mc:Fallback>
            </mc:AlternateContent>
          </a:graphicData>
        </a:graphic>
      </p:graphicFrame>
    </p:spTree>
    <p:extLst>
      <p:ext uri="{BB962C8B-B14F-4D97-AF65-F5344CB8AC3E}">
        <p14:creationId xmlns:p14="http://schemas.microsoft.com/office/powerpoint/2010/main" val="3943446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F55FBD0-93DE-48BE-844D-336F3C4BD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7494" y="618522"/>
            <a:ext cx="4508610" cy="2528626"/>
          </a:xfrm>
          <a:prstGeom prst="rect">
            <a:avLst/>
          </a:prstGeom>
        </p:spPr>
      </p:pic>
      <p:sp>
        <p:nvSpPr>
          <p:cNvPr id="2" name="Title 1">
            <a:extLst>
              <a:ext uri="{FF2B5EF4-FFF2-40B4-BE49-F238E27FC236}">
                <a16:creationId xmlns:a16="http://schemas.microsoft.com/office/drawing/2014/main" id="{2A98FE6A-EF98-44AE-96C2-84D8A5E8D0D1}"/>
              </a:ext>
            </a:extLst>
          </p:cNvPr>
          <p:cNvSpPr>
            <a:spLocks noGrp="1"/>
          </p:cNvSpPr>
          <p:nvPr>
            <p:ph type="title"/>
          </p:nvPr>
        </p:nvSpPr>
        <p:spPr/>
        <p:txBody>
          <a:bodyPr/>
          <a:lstStyle/>
          <a:p>
            <a:r>
              <a:rPr lang="en-US" dirty="0"/>
              <a:t>Error analysis</a:t>
            </a:r>
          </a:p>
        </p:txBody>
      </p:sp>
      <p:sp>
        <p:nvSpPr>
          <p:cNvPr id="3" name="Content Placeholder 2">
            <a:extLst>
              <a:ext uri="{FF2B5EF4-FFF2-40B4-BE49-F238E27FC236}">
                <a16:creationId xmlns:a16="http://schemas.microsoft.com/office/drawing/2014/main" id="{511C3715-1182-4988-93E7-D8018C8D12B9}"/>
              </a:ext>
            </a:extLst>
          </p:cNvPr>
          <p:cNvSpPr>
            <a:spLocks noGrp="1"/>
          </p:cNvSpPr>
          <p:nvPr>
            <p:ph idx="1"/>
          </p:nvPr>
        </p:nvSpPr>
        <p:spPr/>
        <p:txBody>
          <a:bodyPr/>
          <a:lstStyle/>
          <a:p>
            <a:pPr marL="0" indent="0">
              <a:buNone/>
            </a:pPr>
            <a:r>
              <a:rPr lang="en-US" dirty="0"/>
              <a:t>Discretization error (residual)</a:t>
            </a:r>
          </a:p>
          <a:p>
            <a:pPr marL="0" indent="0">
              <a:buNone/>
            </a:pPr>
            <a:endParaRPr lang="en-US" dirty="0"/>
          </a:p>
          <a:p>
            <a:pPr marL="0" indent="0">
              <a:buNone/>
            </a:pPr>
            <a:endParaRPr lang="en-US" dirty="0"/>
          </a:p>
          <a:p>
            <a:pPr marL="0" indent="0">
              <a:buNone/>
            </a:pPr>
            <a:r>
              <a:rPr lang="en-US" dirty="0"/>
              <a:t>We have</a:t>
            </a:r>
          </a:p>
          <a:p>
            <a:pPr marL="0" indent="0">
              <a:buNone/>
            </a:pPr>
            <a:endParaRPr lang="en-US" dirty="0"/>
          </a:p>
          <a:p>
            <a:pPr marL="0" indent="0">
              <a:buNone/>
            </a:pPr>
            <a:endParaRPr lang="en-US" dirty="0"/>
          </a:p>
          <a:p>
            <a:pPr marL="0" indent="0">
              <a:buNone/>
            </a:pPr>
            <a:endParaRPr lang="en-US" dirty="0"/>
          </a:p>
          <a:p>
            <a:pPr marL="0" indent="0">
              <a:buNone/>
            </a:pPr>
            <a:r>
              <a:rPr lang="en-US" dirty="0"/>
              <a:t>Hence</a:t>
            </a:r>
          </a:p>
          <a:p>
            <a:pPr marL="0" indent="0">
              <a:buNone/>
            </a:pPr>
            <a:endParaRPr lang="en-US" dirty="0"/>
          </a:p>
          <a:p>
            <a:pPr marL="0" indent="0">
              <a:buNone/>
            </a:pPr>
            <a:endParaRPr lang="en-US" dirty="0"/>
          </a:p>
          <a:p>
            <a:pPr marL="0" indent="0">
              <a:buNone/>
            </a:pPr>
            <a:r>
              <a:rPr lang="en-US" sz="1600" dirty="0"/>
              <a:t>(</a:t>
            </a:r>
            <a:r>
              <a:rPr lang="en-US" sz="1600" dirty="0">
                <a:solidFill>
                  <a:srgbClr val="008BBF"/>
                </a:solidFill>
              </a:rPr>
              <a:t>Borsboom, Ch.5 in </a:t>
            </a:r>
            <a:r>
              <a:rPr lang="en-US" sz="1600" i="1" dirty="0">
                <a:solidFill>
                  <a:srgbClr val="008BBF"/>
                </a:solidFill>
              </a:rPr>
              <a:t>Adaptive Methods of Lines</a:t>
            </a:r>
            <a:r>
              <a:rPr lang="en-US" sz="1600" dirty="0">
                <a:solidFill>
                  <a:srgbClr val="008BBF"/>
                </a:solidFill>
              </a:rPr>
              <a:t>, 2001</a:t>
            </a:r>
            <a:r>
              <a:rPr lang="en-US" sz="1600" dirty="0"/>
              <a:t>)</a:t>
            </a:r>
          </a:p>
        </p:txBody>
      </p:sp>
      <p:sp>
        <p:nvSpPr>
          <p:cNvPr id="5" name="Slide Number Placeholder 4">
            <a:extLst>
              <a:ext uri="{FF2B5EF4-FFF2-40B4-BE49-F238E27FC236}">
                <a16:creationId xmlns:a16="http://schemas.microsoft.com/office/drawing/2014/main" id="{23729CD4-9C55-40F1-B6A1-608A230434F5}"/>
              </a:ext>
            </a:extLst>
          </p:cNvPr>
          <p:cNvSpPr>
            <a:spLocks noGrp="1"/>
          </p:cNvSpPr>
          <p:nvPr>
            <p:ph type="sldNum" sz="quarter" idx="12"/>
          </p:nvPr>
        </p:nvSpPr>
        <p:spPr/>
        <p:txBody>
          <a:bodyPr/>
          <a:lstStyle/>
          <a:p>
            <a:fld id="{F42B3F14-D836-496B-80A2-23BE75BD68CB}" type="slidenum">
              <a:rPr lang="nl-NL" smtClean="0"/>
              <a:t>11</a:t>
            </a:fld>
            <a:endParaRPr lang="nl-NL"/>
          </a:p>
        </p:txBody>
      </p:sp>
      <p:graphicFrame>
        <p:nvGraphicFramePr>
          <p:cNvPr id="6" name="Object 5">
            <a:extLst>
              <a:ext uri="{FF2B5EF4-FFF2-40B4-BE49-F238E27FC236}">
                <a16:creationId xmlns:a16="http://schemas.microsoft.com/office/drawing/2014/main" id="{34BB96FE-10EB-4CC8-97A0-DAA69BC7DEAA}"/>
              </a:ext>
            </a:extLst>
          </p:cNvPr>
          <p:cNvGraphicFramePr>
            <a:graphicFrameLocks noChangeAspect="1"/>
          </p:cNvGraphicFramePr>
          <p:nvPr>
            <p:extLst>
              <p:ext uri="{D42A27DB-BD31-4B8C-83A1-F6EECF244321}">
                <p14:modId xmlns:p14="http://schemas.microsoft.com/office/powerpoint/2010/main" val="3764267254"/>
              </p:ext>
            </p:extLst>
          </p:nvPr>
        </p:nvGraphicFramePr>
        <p:xfrm>
          <a:off x="2000250" y="2593975"/>
          <a:ext cx="4937125" cy="833438"/>
        </p:xfrm>
        <a:graphic>
          <a:graphicData uri="http://schemas.openxmlformats.org/presentationml/2006/ole">
            <mc:AlternateContent xmlns:mc="http://schemas.openxmlformats.org/markup-compatibility/2006">
              <mc:Choice xmlns:v="urn:schemas-microsoft-com:vml" Requires="v">
                <p:oleObj name="Equation" r:id="rId4" imgW="3085920" imgH="520560" progId="Equation.DSMT4">
                  <p:embed/>
                </p:oleObj>
              </mc:Choice>
              <mc:Fallback>
                <p:oleObj name="Equation" r:id="rId4" imgW="3085920" imgH="520560" progId="Equation.DSMT4">
                  <p:embed/>
                  <p:pic>
                    <p:nvPicPr>
                      <p:cNvPr id="0" name=""/>
                      <p:cNvPicPr/>
                      <p:nvPr/>
                    </p:nvPicPr>
                    <p:blipFill>
                      <a:blip r:embed="rId5"/>
                      <a:stretch>
                        <a:fillRect/>
                      </a:stretch>
                    </p:blipFill>
                    <p:spPr>
                      <a:xfrm>
                        <a:off x="2000250" y="2593975"/>
                        <a:ext cx="4937125" cy="833438"/>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FA622D99-D0F5-45F6-81BF-CBE10F07507E}"/>
              </a:ext>
            </a:extLst>
          </p:cNvPr>
          <p:cNvGraphicFramePr>
            <a:graphicFrameLocks noChangeAspect="1"/>
          </p:cNvGraphicFramePr>
          <p:nvPr>
            <p:extLst>
              <p:ext uri="{D42A27DB-BD31-4B8C-83A1-F6EECF244321}">
                <p14:modId xmlns:p14="http://schemas.microsoft.com/office/powerpoint/2010/main" val="2155282448"/>
              </p:ext>
            </p:extLst>
          </p:nvPr>
        </p:nvGraphicFramePr>
        <p:xfrm>
          <a:off x="3794066" y="1677093"/>
          <a:ext cx="1889280" cy="385920"/>
        </p:xfrm>
        <a:graphic>
          <a:graphicData uri="http://schemas.openxmlformats.org/presentationml/2006/ole">
            <mc:AlternateContent xmlns:mc="http://schemas.openxmlformats.org/markup-compatibility/2006">
              <mc:Choice xmlns:v="urn:schemas-microsoft-com:vml" Requires="v">
                <p:oleObj name="Equation" r:id="rId6" imgW="1180800" imgH="241200" progId="Equation.DSMT4">
                  <p:embed/>
                </p:oleObj>
              </mc:Choice>
              <mc:Fallback>
                <p:oleObj name="Equation" r:id="rId6" imgW="1180800" imgH="241200" progId="Equation.DSMT4">
                  <p:embed/>
                  <p:pic>
                    <p:nvPicPr>
                      <p:cNvPr id="0" name=""/>
                      <p:cNvPicPr/>
                      <p:nvPr/>
                    </p:nvPicPr>
                    <p:blipFill>
                      <a:blip r:embed="rId7"/>
                      <a:stretch>
                        <a:fillRect/>
                      </a:stretch>
                    </p:blipFill>
                    <p:spPr>
                      <a:xfrm>
                        <a:off x="3794066" y="1677093"/>
                        <a:ext cx="1889280" cy="38592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1FB35918-26DF-44B6-851B-185654124333}"/>
              </a:ext>
            </a:extLst>
          </p:cNvPr>
          <p:cNvGraphicFramePr>
            <a:graphicFrameLocks noChangeAspect="1"/>
          </p:cNvGraphicFramePr>
          <p:nvPr>
            <p:extLst>
              <p:ext uri="{D42A27DB-BD31-4B8C-83A1-F6EECF244321}">
                <p14:modId xmlns:p14="http://schemas.microsoft.com/office/powerpoint/2010/main" val="665725388"/>
              </p:ext>
            </p:extLst>
          </p:nvPr>
        </p:nvGraphicFramePr>
        <p:xfrm>
          <a:off x="1854200" y="4094163"/>
          <a:ext cx="3189288" cy="833437"/>
        </p:xfrm>
        <a:graphic>
          <a:graphicData uri="http://schemas.openxmlformats.org/presentationml/2006/ole">
            <mc:AlternateContent xmlns:mc="http://schemas.openxmlformats.org/markup-compatibility/2006">
              <mc:Choice xmlns:v="urn:schemas-microsoft-com:vml" Requires="v">
                <p:oleObj name="Equation" r:id="rId8" imgW="1993680" imgH="520560" progId="Equation.DSMT4">
                  <p:embed/>
                </p:oleObj>
              </mc:Choice>
              <mc:Fallback>
                <p:oleObj name="Equation" r:id="rId8" imgW="1993680" imgH="520560" progId="Equation.DSMT4">
                  <p:embed/>
                  <p:pic>
                    <p:nvPicPr>
                      <p:cNvPr id="0" name=""/>
                      <p:cNvPicPr/>
                      <p:nvPr/>
                    </p:nvPicPr>
                    <p:blipFill>
                      <a:blip r:embed="rId9"/>
                      <a:stretch>
                        <a:fillRect/>
                      </a:stretch>
                    </p:blipFill>
                    <p:spPr>
                      <a:xfrm>
                        <a:off x="1854200" y="4094163"/>
                        <a:ext cx="3189288" cy="833437"/>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E6288165-7921-4CF4-8843-C350E6A952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89309" y="4350825"/>
            <a:ext cx="4678690" cy="1668783"/>
          </a:xfrm>
          <a:prstGeom prst="rect">
            <a:avLst/>
          </a:prstGeom>
        </p:spPr>
      </p:pic>
      <p:sp>
        <p:nvSpPr>
          <p:cNvPr id="11" name="Content Placeholder 2">
            <a:extLst>
              <a:ext uri="{FF2B5EF4-FFF2-40B4-BE49-F238E27FC236}">
                <a16:creationId xmlns:a16="http://schemas.microsoft.com/office/drawing/2014/main" id="{A9275366-6885-4B3C-B664-B65BDC564A49}"/>
              </a:ext>
            </a:extLst>
          </p:cNvPr>
          <p:cNvSpPr txBox="1">
            <a:spLocks/>
          </p:cNvSpPr>
          <p:nvPr/>
        </p:nvSpPr>
        <p:spPr>
          <a:xfrm>
            <a:off x="8231264" y="276165"/>
            <a:ext cx="1980716" cy="367748"/>
          </a:xfrm>
          <a:prstGeom prst="rect">
            <a:avLst/>
          </a:prstGeom>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008BBF"/>
                </a:solidFill>
              </a:rPr>
              <a:t>discretization step</a:t>
            </a:r>
          </a:p>
        </p:txBody>
      </p:sp>
    </p:spTree>
    <p:extLst>
      <p:ext uri="{BB962C8B-B14F-4D97-AF65-F5344CB8AC3E}">
        <p14:creationId xmlns:p14="http://schemas.microsoft.com/office/powerpoint/2010/main" val="1701261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B6B64A56-5DEC-4DD5-BC03-5FEF9624C857}"/>
              </a:ext>
            </a:extLst>
          </p:cNvPr>
          <p:cNvGraphicFramePr>
            <a:graphicFrameLocks noChangeAspect="1"/>
          </p:cNvGraphicFramePr>
          <p:nvPr>
            <p:extLst>
              <p:ext uri="{D42A27DB-BD31-4B8C-83A1-F6EECF244321}">
                <p14:modId xmlns:p14="http://schemas.microsoft.com/office/powerpoint/2010/main" val="987212496"/>
              </p:ext>
            </p:extLst>
          </p:nvPr>
        </p:nvGraphicFramePr>
        <p:xfrm>
          <a:off x="1487488" y="2030413"/>
          <a:ext cx="9144000" cy="2863850"/>
        </p:xfrm>
        <a:graphic>
          <a:graphicData uri="http://schemas.openxmlformats.org/presentationml/2006/ole">
            <mc:AlternateContent xmlns:mc="http://schemas.openxmlformats.org/markup-compatibility/2006">
              <mc:Choice xmlns:v="urn:schemas-microsoft-com:vml" Requires="v">
                <p:oleObj name="Equation" r:id="rId3" imgW="5715000" imgH="1790640" progId="Equation.DSMT4">
                  <p:embed/>
                </p:oleObj>
              </mc:Choice>
              <mc:Fallback>
                <p:oleObj name="Equation" r:id="rId3" imgW="5715000" imgH="1790640" progId="Equation.DSMT4">
                  <p:embed/>
                  <p:pic>
                    <p:nvPicPr>
                      <p:cNvPr id="7" name="Object 6">
                        <a:extLst>
                          <a:ext uri="{FF2B5EF4-FFF2-40B4-BE49-F238E27FC236}">
                            <a16:creationId xmlns:a16="http://schemas.microsoft.com/office/drawing/2014/main" id="{9D5BDA0E-8708-4509-8DEC-639B306E82E6}"/>
                          </a:ext>
                        </a:extLst>
                      </p:cNvPr>
                      <p:cNvPicPr/>
                      <p:nvPr/>
                    </p:nvPicPr>
                    <p:blipFill>
                      <a:blip r:embed="rId4"/>
                      <a:stretch>
                        <a:fillRect/>
                      </a:stretch>
                    </p:blipFill>
                    <p:spPr>
                      <a:xfrm>
                        <a:off x="1487488" y="2030413"/>
                        <a:ext cx="9144000" cy="286385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6AE53833-7FF1-44E3-B78A-0D1CC7FB9F06}"/>
              </a:ext>
            </a:extLst>
          </p:cNvPr>
          <p:cNvGraphicFramePr>
            <a:graphicFrameLocks noChangeAspect="1"/>
          </p:cNvGraphicFramePr>
          <p:nvPr>
            <p:extLst>
              <p:ext uri="{D42A27DB-BD31-4B8C-83A1-F6EECF244321}">
                <p14:modId xmlns:p14="http://schemas.microsoft.com/office/powerpoint/2010/main" val="2323131200"/>
              </p:ext>
            </p:extLst>
          </p:nvPr>
        </p:nvGraphicFramePr>
        <p:xfrm>
          <a:off x="1487488" y="1316919"/>
          <a:ext cx="4063680" cy="690624"/>
        </p:xfrm>
        <a:graphic>
          <a:graphicData uri="http://schemas.openxmlformats.org/presentationml/2006/ole">
            <mc:AlternateContent xmlns:mc="http://schemas.openxmlformats.org/markup-compatibility/2006">
              <mc:Choice xmlns:v="urn:schemas-microsoft-com:vml" Requires="v">
                <p:oleObj name="Equation" r:id="rId5" imgW="2539800" imgH="431640" progId="Equation.DSMT4">
                  <p:embed/>
                </p:oleObj>
              </mc:Choice>
              <mc:Fallback>
                <p:oleObj name="Equation" r:id="rId5" imgW="2539800" imgH="431640" progId="Equation.DSMT4">
                  <p:embed/>
                  <p:pic>
                    <p:nvPicPr>
                      <p:cNvPr id="6" name="Object 5">
                        <a:extLst>
                          <a:ext uri="{FF2B5EF4-FFF2-40B4-BE49-F238E27FC236}">
                            <a16:creationId xmlns:a16="http://schemas.microsoft.com/office/drawing/2014/main" id="{52713A76-6422-4F1A-85BA-F54AFF3BFDA8}"/>
                          </a:ext>
                        </a:extLst>
                      </p:cNvPr>
                      <p:cNvPicPr/>
                      <p:nvPr/>
                    </p:nvPicPr>
                    <p:blipFill>
                      <a:blip r:embed="rId6"/>
                      <a:stretch>
                        <a:fillRect/>
                      </a:stretch>
                    </p:blipFill>
                    <p:spPr>
                      <a:xfrm>
                        <a:off x="1487488" y="1316919"/>
                        <a:ext cx="4063680" cy="690624"/>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DEC2815B-17A4-40F0-9021-FC0BF2D9AD08}"/>
              </a:ext>
            </a:extLst>
          </p:cNvPr>
          <p:cNvGraphicFramePr>
            <a:graphicFrameLocks noChangeAspect="1"/>
          </p:cNvGraphicFramePr>
          <p:nvPr>
            <p:extLst>
              <p:ext uri="{D42A27DB-BD31-4B8C-83A1-F6EECF244321}">
                <p14:modId xmlns:p14="http://schemas.microsoft.com/office/powerpoint/2010/main" val="3254191451"/>
              </p:ext>
            </p:extLst>
          </p:nvPr>
        </p:nvGraphicFramePr>
        <p:xfrm>
          <a:off x="1495425" y="2009775"/>
          <a:ext cx="9144000" cy="2906713"/>
        </p:xfrm>
        <a:graphic>
          <a:graphicData uri="http://schemas.openxmlformats.org/presentationml/2006/ole">
            <mc:AlternateContent xmlns:mc="http://schemas.openxmlformats.org/markup-compatibility/2006">
              <mc:Choice xmlns:v="urn:schemas-microsoft-com:vml" Requires="v">
                <p:oleObj name="Equation" r:id="rId7" imgW="5715000" imgH="1815840" progId="Equation.DSMT4">
                  <p:embed/>
                </p:oleObj>
              </mc:Choice>
              <mc:Fallback>
                <p:oleObj name="Equation" r:id="rId7" imgW="5715000" imgH="1815840" progId="Equation.DSMT4">
                  <p:embed/>
                  <p:pic>
                    <p:nvPicPr>
                      <p:cNvPr id="0" name=""/>
                      <p:cNvPicPr/>
                      <p:nvPr/>
                    </p:nvPicPr>
                    <p:blipFill>
                      <a:blip r:embed="rId8"/>
                      <a:stretch>
                        <a:fillRect/>
                      </a:stretch>
                    </p:blipFill>
                    <p:spPr>
                      <a:xfrm>
                        <a:off x="1495425" y="2009775"/>
                        <a:ext cx="9144000" cy="2906713"/>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A1BC6685-73C4-4F7E-8E83-16A4E13FD4AF}"/>
              </a:ext>
            </a:extLst>
          </p:cNvPr>
          <p:cNvGraphicFramePr>
            <a:graphicFrameLocks noChangeAspect="1"/>
          </p:cNvGraphicFramePr>
          <p:nvPr>
            <p:extLst>
              <p:ext uri="{D42A27DB-BD31-4B8C-83A1-F6EECF244321}">
                <p14:modId xmlns:p14="http://schemas.microsoft.com/office/powerpoint/2010/main" val="1862122802"/>
              </p:ext>
            </p:extLst>
          </p:nvPr>
        </p:nvGraphicFramePr>
        <p:xfrm>
          <a:off x="1487170" y="1309688"/>
          <a:ext cx="4065588" cy="690562"/>
        </p:xfrm>
        <a:graphic>
          <a:graphicData uri="http://schemas.openxmlformats.org/presentationml/2006/ole">
            <mc:AlternateContent xmlns:mc="http://schemas.openxmlformats.org/markup-compatibility/2006">
              <mc:Choice xmlns:v="urn:schemas-microsoft-com:vml" Requires="v">
                <p:oleObj name="Equation" r:id="rId9" imgW="2539800" imgH="431640" progId="Equation.DSMT4">
                  <p:embed/>
                </p:oleObj>
              </mc:Choice>
              <mc:Fallback>
                <p:oleObj name="Equation" r:id="rId9" imgW="2539800" imgH="431640" progId="Equation.DSMT4">
                  <p:embed/>
                  <p:pic>
                    <p:nvPicPr>
                      <p:cNvPr id="0" name=""/>
                      <p:cNvPicPr/>
                      <p:nvPr/>
                    </p:nvPicPr>
                    <p:blipFill>
                      <a:blip r:embed="rId10"/>
                      <a:stretch>
                        <a:fillRect/>
                      </a:stretch>
                    </p:blipFill>
                    <p:spPr>
                      <a:xfrm>
                        <a:off x="1487170" y="1309688"/>
                        <a:ext cx="4065588" cy="690562"/>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F0C53FFA-2558-49D0-8B01-95445BDCA792}"/>
              </a:ext>
            </a:extLst>
          </p:cNvPr>
          <p:cNvSpPr>
            <a:spLocks noGrp="1"/>
          </p:cNvSpPr>
          <p:nvPr>
            <p:ph idx="1"/>
          </p:nvPr>
        </p:nvSpPr>
        <p:spPr>
          <a:xfrm>
            <a:off x="755650" y="1940213"/>
            <a:ext cx="10512349" cy="4320000"/>
          </a:xfrm>
        </p:spPr>
        <p:txBody>
          <a:bodyPr/>
          <a:lstStyle/>
          <a:p>
            <a:pPr marL="0" indent="0">
              <a:buNone/>
            </a:pPr>
            <a:endParaRPr lang="nl-NL"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nSpc>
                <a:spcPct val="150000"/>
              </a:lnSpc>
              <a:buNone/>
            </a:pPr>
            <a:r>
              <a:rPr lang="en-US" dirty="0"/>
              <a:t>with                                                                                                                           ,</a:t>
            </a:r>
            <a:br>
              <a:rPr lang="en-US" dirty="0"/>
            </a:br>
            <a:r>
              <a:rPr lang="en-US" dirty="0"/>
              <a:t>and with                         ,              ,                          .</a:t>
            </a:r>
          </a:p>
          <a:p>
            <a:pPr marL="0" indent="0">
              <a:buNone/>
            </a:pPr>
            <a:r>
              <a:rPr lang="en-US" sz="1600" dirty="0"/>
              <a:t>(</a:t>
            </a:r>
            <a:r>
              <a:rPr lang="en-US" sz="1600" dirty="0">
                <a:solidFill>
                  <a:srgbClr val="008BBF"/>
                </a:solidFill>
              </a:rPr>
              <a:t>Borsboom, Ch.5 in </a:t>
            </a:r>
            <a:r>
              <a:rPr lang="en-US" sz="1600" i="1" dirty="0">
                <a:solidFill>
                  <a:srgbClr val="008BBF"/>
                </a:solidFill>
              </a:rPr>
              <a:t>Adaptive Methods of Lines</a:t>
            </a:r>
            <a:r>
              <a:rPr lang="en-US" sz="1600" dirty="0">
                <a:solidFill>
                  <a:srgbClr val="008BBF"/>
                </a:solidFill>
              </a:rPr>
              <a:t>, 2001</a:t>
            </a:r>
            <a:r>
              <a:rPr lang="en-US" sz="1600" dirty="0"/>
              <a:t>)</a:t>
            </a:r>
          </a:p>
        </p:txBody>
      </p:sp>
      <p:sp>
        <p:nvSpPr>
          <p:cNvPr id="2" name="Title 1">
            <a:extLst>
              <a:ext uri="{FF2B5EF4-FFF2-40B4-BE49-F238E27FC236}">
                <a16:creationId xmlns:a16="http://schemas.microsoft.com/office/drawing/2014/main" id="{E87052A4-9DB8-4AD2-B239-9F12078A42ED}"/>
              </a:ext>
            </a:extLst>
          </p:cNvPr>
          <p:cNvSpPr>
            <a:spLocks noGrp="1"/>
          </p:cNvSpPr>
          <p:nvPr>
            <p:ph type="title"/>
          </p:nvPr>
        </p:nvSpPr>
        <p:spPr/>
        <p:txBody>
          <a:bodyPr/>
          <a:lstStyle/>
          <a:p>
            <a:r>
              <a:rPr lang="en-US" dirty="0"/>
              <a:t>Equivalent 1D shallow-water-like equations</a:t>
            </a:r>
          </a:p>
        </p:txBody>
      </p:sp>
      <p:sp>
        <p:nvSpPr>
          <p:cNvPr id="5" name="Slide Number Placeholder 4">
            <a:extLst>
              <a:ext uri="{FF2B5EF4-FFF2-40B4-BE49-F238E27FC236}">
                <a16:creationId xmlns:a16="http://schemas.microsoft.com/office/drawing/2014/main" id="{1671E263-55E0-4598-B3C6-7DBE09D17BF3}"/>
              </a:ext>
            </a:extLst>
          </p:cNvPr>
          <p:cNvSpPr>
            <a:spLocks noGrp="1"/>
          </p:cNvSpPr>
          <p:nvPr>
            <p:ph type="sldNum" sz="quarter" idx="12"/>
          </p:nvPr>
        </p:nvSpPr>
        <p:spPr/>
        <p:txBody>
          <a:bodyPr/>
          <a:lstStyle/>
          <a:p>
            <a:fld id="{F42B3F14-D836-496B-80A2-23BE75BD68CB}" type="slidenum">
              <a:rPr lang="nl-NL" smtClean="0"/>
              <a:t>12</a:t>
            </a:fld>
            <a:endParaRPr lang="nl-NL"/>
          </a:p>
        </p:txBody>
      </p:sp>
      <p:graphicFrame>
        <p:nvGraphicFramePr>
          <p:cNvPr id="4" name="Object 3">
            <a:extLst>
              <a:ext uri="{FF2B5EF4-FFF2-40B4-BE49-F238E27FC236}">
                <a16:creationId xmlns:a16="http://schemas.microsoft.com/office/drawing/2014/main" id="{1533DDDB-6EAB-40CA-A2EF-3E28634BF3E0}"/>
              </a:ext>
            </a:extLst>
          </p:cNvPr>
          <p:cNvGraphicFramePr>
            <a:graphicFrameLocks noChangeAspect="1"/>
          </p:cNvGraphicFramePr>
          <p:nvPr>
            <p:extLst>
              <p:ext uri="{D42A27DB-BD31-4B8C-83A1-F6EECF244321}">
                <p14:modId xmlns:p14="http://schemas.microsoft.com/office/powerpoint/2010/main" val="3367013158"/>
              </p:ext>
            </p:extLst>
          </p:nvPr>
        </p:nvGraphicFramePr>
        <p:xfrm>
          <a:off x="1651775" y="5412607"/>
          <a:ext cx="1544256" cy="365760"/>
        </p:xfrm>
        <a:graphic>
          <a:graphicData uri="http://schemas.openxmlformats.org/presentationml/2006/ole">
            <mc:AlternateContent xmlns:mc="http://schemas.openxmlformats.org/markup-compatibility/2006">
              <mc:Choice xmlns:v="urn:schemas-microsoft-com:vml" Requires="v">
                <p:oleObj name="Equation" r:id="rId11" imgW="965160" imgH="228600" progId="Equation.DSMT4">
                  <p:embed/>
                </p:oleObj>
              </mc:Choice>
              <mc:Fallback>
                <p:oleObj name="Equation" r:id="rId11" imgW="965160" imgH="228600" progId="Equation.DSMT4">
                  <p:embed/>
                  <p:pic>
                    <p:nvPicPr>
                      <p:cNvPr id="0" name=""/>
                      <p:cNvPicPr/>
                      <p:nvPr/>
                    </p:nvPicPr>
                    <p:blipFill>
                      <a:blip r:embed="rId12"/>
                      <a:stretch>
                        <a:fillRect/>
                      </a:stretch>
                    </p:blipFill>
                    <p:spPr>
                      <a:xfrm>
                        <a:off x="1651775" y="5412607"/>
                        <a:ext cx="1544256" cy="36576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34D43F9A-22BC-47D0-B2D2-11E47FA48A49}"/>
              </a:ext>
            </a:extLst>
          </p:cNvPr>
          <p:cNvGraphicFramePr>
            <a:graphicFrameLocks noChangeAspect="1"/>
          </p:cNvGraphicFramePr>
          <p:nvPr>
            <p:extLst>
              <p:ext uri="{D42A27DB-BD31-4B8C-83A1-F6EECF244321}">
                <p14:modId xmlns:p14="http://schemas.microsoft.com/office/powerpoint/2010/main" val="3988933202"/>
              </p:ext>
            </p:extLst>
          </p:nvPr>
        </p:nvGraphicFramePr>
        <p:xfrm>
          <a:off x="3292056" y="5403082"/>
          <a:ext cx="853056" cy="365760"/>
        </p:xfrm>
        <a:graphic>
          <a:graphicData uri="http://schemas.openxmlformats.org/presentationml/2006/ole">
            <mc:AlternateContent xmlns:mc="http://schemas.openxmlformats.org/markup-compatibility/2006">
              <mc:Choice xmlns:v="urn:schemas-microsoft-com:vml" Requires="v">
                <p:oleObj name="Equation" r:id="rId13" imgW="533160" imgH="228600" progId="Equation.DSMT4">
                  <p:embed/>
                </p:oleObj>
              </mc:Choice>
              <mc:Fallback>
                <p:oleObj name="Equation" r:id="rId13" imgW="533160" imgH="228600" progId="Equation.DSMT4">
                  <p:embed/>
                  <p:pic>
                    <p:nvPicPr>
                      <p:cNvPr id="0" name=""/>
                      <p:cNvPicPr/>
                      <p:nvPr/>
                    </p:nvPicPr>
                    <p:blipFill>
                      <a:blip r:embed="rId14"/>
                      <a:stretch>
                        <a:fillRect/>
                      </a:stretch>
                    </p:blipFill>
                    <p:spPr>
                      <a:xfrm>
                        <a:off x="3292056" y="5403082"/>
                        <a:ext cx="853056" cy="36576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356276BF-CD50-4FBD-932C-5AF070456123}"/>
              </a:ext>
            </a:extLst>
          </p:cNvPr>
          <p:cNvGraphicFramePr>
            <a:graphicFrameLocks noChangeAspect="1"/>
          </p:cNvGraphicFramePr>
          <p:nvPr>
            <p:extLst>
              <p:ext uri="{D42A27DB-BD31-4B8C-83A1-F6EECF244321}">
                <p14:modId xmlns:p14="http://schemas.microsoft.com/office/powerpoint/2010/main" val="308756568"/>
              </p:ext>
            </p:extLst>
          </p:nvPr>
        </p:nvGraphicFramePr>
        <p:xfrm>
          <a:off x="4269007" y="5403082"/>
          <a:ext cx="1584576" cy="365760"/>
        </p:xfrm>
        <a:graphic>
          <a:graphicData uri="http://schemas.openxmlformats.org/presentationml/2006/ole">
            <mc:AlternateContent xmlns:mc="http://schemas.openxmlformats.org/markup-compatibility/2006">
              <mc:Choice xmlns:v="urn:schemas-microsoft-com:vml" Requires="v">
                <p:oleObj name="Equation" r:id="rId15" imgW="990360" imgH="228600" progId="Equation.DSMT4">
                  <p:embed/>
                </p:oleObj>
              </mc:Choice>
              <mc:Fallback>
                <p:oleObj name="Equation" r:id="rId15" imgW="990360" imgH="228600" progId="Equation.DSMT4">
                  <p:embed/>
                  <p:pic>
                    <p:nvPicPr>
                      <p:cNvPr id="0" name=""/>
                      <p:cNvPicPr/>
                      <p:nvPr/>
                    </p:nvPicPr>
                    <p:blipFill>
                      <a:blip r:embed="rId16"/>
                      <a:stretch>
                        <a:fillRect/>
                      </a:stretch>
                    </p:blipFill>
                    <p:spPr>
                      <a:xfrm>
                        <a:off x="4269007" y="5403082"/>
                        <a:ext cx="1584576" cy="36576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1C53687C-BB4F-42B1-814B-E7142871E25D}"/>
              </a:ext>
            </a:extLst>
          </p:cNvPr>
          <p:cNvGraphicFramePr>
            <a:graphicFrameLocks noChangeAspect="1"/>
          </p:cNvGraphicFramePr>
          <p:nvPr>
            <p:extLst>
              <p:ext uri="{D42A27DB-BD31-4B8C-83A1-F6EECF244321}">
                <p14:modId xmlns:p14="http://schemas.microsoft.com/office/powerpoint/2010/main" val="3812246835"/>
              </p:ext>
            </p:extLst>
          </p:nvPr>
        </p:nvGraphicFramePr>
        <p:xfrm>
          <a:off x="1198563" y="4953000"/>
          <a:ext cx="7823200" cy="446088"/>
        </p:xfrm>
        <a:graphic>
          <a:graphicData uri="http://schemas.openxmlformats.org/presentationml/2006/ole">
            <mc:AlternateContent xmlns:mc="http://schemas.openxmlformats.org/markup-compatibility/2006">
              <mc:Choice xmlns:v="urn:schemas-microsoft-com:vml" Requires="v">
                <p:oleObj name="Equation" r:id="rId17" imgW="4889160" imgH="279360" progId="Equation.DSMT4">
                  <p:embed/>
                </p:oleObj>
              </mc:Choice>
              <mc:Fallback>
                <p:oleObj name="Equation" r:id="rId17" imgW="4889160" imgH="279360" progId="Equation.DSMT4">
                  <p:embed/>
                  <p:pic>
                    <p:nvPicPr>
                      <p:cNvPr id="0" name=""/>
                      <p:cNvPicPr/>
                      <p:nvPr/>
                    </p:nvPicPr>
                    <p:blipFill>
                      <a:blip r:embed="rId18"/>
                      <a:stretch>
                        <a:fillRect/>
                      </a:stretch>
                    </p:blipFill>
                    <p:spPr>
                      <a:xfrm>
                        <a:off x="1198563" y="4953000"/>
                        <a:ext cx="7823200" cy="446088"/>
                      </a:xfrm>
                      <a:prstGeom prst="rect">
                        <a:avLst/>
                      </a:prstGeom>
                    </p:spPr>
                  </p:pic>
                </p:oleObj>
              </mc:Fallback>
            </mc:AlternateContent>
          </a:graphicData>
        </a:graphic>
      </p:graphicFrame>
    </p:spTree>
    <p:extLst>
      <p:ext uri="{BB962C8B-B14F-4D97-AF65-F5344CB8AC3E}">
        <p14:creationId xmlns:p14="http://schemas.microsoft.com/office/powerpoint/2010/main" val="186201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11"/>
                                        </p:tgtEl>
                                      </p:cBhvr>
                                    </p:animEffect>
                                    <p:set>
                                      <p:cBhvr>
                                        <p:cTn id="7" dur="1" fill="hold">
                                          <p:stCondLst>
                                            <p:cond delay="999"/>
                                          </p:stCondLst>
                                        </p:cTn>
                                        <p:tgtEl>
                                          <p:spTgt spid="11"/>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3">
                                            <p:txEl>
                                              <p:pRg st="8" end="8"/>
                                            </p:txEl>
                                          </p:spTgt>
                                        </p:tgtEl>
                                        <p:attrNameLst>
                                          <p:attrName>style.visibility</p:attrName>
                                        </p:attrNameLst>
                                      </p:cBhvr>
                                      <p:to>
                                        <p:strVal val="visible"/>
                                      </p:to>
                                    </p:set>
                                    <p:animEffect transition="in" filter="fade">
                                      <p:cBhvr>
                                        <p:cTn id="14" dur="1000"/>
                                        <p:tgtEl>
                                          <p:spTgt spid="3">
                                            <p:txEl>
                                              <p:pRg st="8" end="8"/>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10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00"/>
                                        <p:tgtEl>
                                          <p:spTgt spid="12"/>
                                        </p:tgtEl>
                                      </p:cBhvr>
                                    </p:animEffect>
                                    <p:set>
                                      <p:cBhvr>
                                        <p:cTn id="31" dur="1" fill="hold">
                                          <p:stCondLst>
                                            <p:cond delay="999"/>
                                          </p:stCondLst>
                                        </p:cTn>
                                        <p:tgtEl>
                                          <p:spTgt spid="12"/>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1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EC7BED6-8BC3-4052-BDB1-943E4B1E3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8485" y="1344788"/>
            <a:ext cx="7834595" cy="4433020"/>
          </a:xfrm>
          <a:prstGeom prst="rect">
            <a:avLst/>
          </a:prstGeom>
        </p:spPr>
      </p:pic>
      <p:pic>
        <p:nvPicPr>
          <p:cNvPr id="22" name="Picture 21">
            <a:extLst>
              <a:ext uri="{FF2B5EF4-FFF2-40B4-BE49-F238E27FC236}">
                <a16:creationId xmlns:a16="http://schemas.microsoft.com/office/drawing/2014/main" id="{556B7E62-A915-4C5C-BEB6-87DFE84228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3781" y="1343044"/>
            <a:ext cx="7834595" cy="4433020"/>
          </a:xfrm>
          <a:prstGeom prst="rect">
            <a:avLst/>
          </a:prstGeom>
        </p:spPr>
      </p:pic>
      <p:sp>
        <p:nvSpPr>
          <p:cNvPr id="5" name="Slide Number Placeholder 4">
            <a:extLst>
              <a:ext uri="{FF2B5EF4-FFF2-40B4-BE49-F238E27FC236}">
                <a16:creationId xmlns:a16="http://schemas.microsoft.com/office/drawing/2014/main" id="{92EF696D-A7D9-431F-8607-47C7A9C54E35}"/>
              </a:ext>
            </a:extLst>
          </p:cNvPr>
          <p:cNvSpPr>
            <a:spLocks noGrp="1"/>
          </p:cNvSpPr>
          <p:nvPr>
            <p:ph type="sldNum" sz="quarter" idx="12"/>
          </p:nvPr>
        </p:nvSpPr>
        <p:spPr/>
        <p:txBody>
          <a:bodyPr/>
          <a:lstStyle/>
          <a:p>
            <a:fld id="{F42B3F14-D836-496B-80A2-23BE75BD68CB}" type="slidenum">
              <a:rPr lang="nl-NL" smtClean="0"/>
              <a:t>13</a:t>
            </a:fld>
            <a:endParaRPr lang="nl-NL" dirty="0"/>
          </a:p>
        </p:txBody>
      </p:sp>
      <p:sp>
        <p:nvSpPr>
          <p:cNvPr id="6" name="Content Placeholder 2">
            <a:extLst>
              <a:ext uri="{FF2B5EF4-FFF2-40B4-BE49-F238E27FC236}">
                <a16:creationId xmlns:a16="http://schemas.microsoft.com/office/drawing/2014/main" id="{943D0DB5-B120-46ED-952B-9AEE7EF6DFC6}"/>
              </a:ext>
            </a:extLst>
          </p:cNvPr>
          <p:cNvSpPr txBox="1">
            <a:spLocks/>
          </p:cNvSpPr>
          <p:nvPr/>
        </p:nvSpPr>
        <p:spPr>
          <a:xfrm>
            <a:off x="757675" y="5897652"/>
            <a:ext cx="3514725" cy="367748"/>
          </a:xfrm>
          <a:prstGeom prst="rect">
            <a:avLst/>
          </a:prstGeom>
          <a:solidFill>
            <a:schemeClr val="bg1"/>
          </a:solidFill>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100 finite volumes, uniform grid</a:t>
            </a:r>
          </a:p>
        </p:txBody>
      </p:sp>
      <p:sp>
        <p:nvSpPr>
          <p:cNvPr id="7" name="Content Placeholder 2">
            <a:extLst>
              <a:ext uri="{FF2B5EF4-FFF2-40B4-BE49-F238E27FC236}">
                <a16:creationId xmlns:a16="http://schemas.microsoft.com/office/drawing/2014/main" id="{2E69F02A-9512-4C14-BFBB-B4EFA0D2DC0D}"/>
              </a:ext>
            </a:extLst>
          </p:cNvPr>
          <p:cNvSpPr txBox="1">
            <a:spLocks/>
          </p:cNvSpPr>
          <p:nvPr/>
        </p:nvSpPr>
        <p:spPr>
          <a:xfrm>
            <a:off x="757674" y="5897649"/>
            <a:ext cx="3514725" cy="367748"/>
          </a:xfrm>
          <a:prstGeom prst="rect">
            <a:avLst/>
          </a:prstGeom>
          <a:solidFill>
            <a:schemeClr val="bg1"/>
          </a:solidFill>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100 finite volumes, adaptive grid</a:t>
            </a:r>
          </a:p>
        </p:txBody>
      </p:sp>
      <p:sp>
        <p:nvSpPr>
          <p:cNvPr id="8" name="Content Placeholder 2">
            <a:extLst>
              <a:ext uri="{FF2B5EF4-FFF2-40B4-BE49-F238E27FC236}">
                <a16:creationId xmlns:a16="http://schemas.microsoft.com/office/drawing/2014/main" id="{AB65C17A-5E84-4066-A0AA-E9FD4DB561E1}"/>
              </a:ext>
            </a:extLst>
          </p:cNvPr>
          <p:cNvSpPr txBox="1">
            <a:spLocks/>
          </p:cNvSpPr>
          <p:nvPr/>
        </p:nvSpPr>
        <p:spPr>
          <a:xfrm>
            <a:off x="757677" y="5897661"/>
            <a:ext cx="7363066" cy="367748"/>
          </a:xfrm>
          <a:prstGeom prst="rect">
            <a:avLst/>
          </a:prstGeom>
          <a:solidFill>
            <a:schemeClr val="bg1"/>
          </a:solidFill>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100 finite volumes, uniform and adaptive grid, solution near weir corner</a:t>
            </a:r>
          </a:p>
        </p:txBody>
      </p:sp>
      <p:sp>
        <p:nvSpPr>
          <p:cNvPr id="9" name="Content Placeholder 2">
            <a:extLst>
              <a:ext uri="{FF2B5EF4-FFF2-40B4-BE49-F238E27FC236}">
                <a16:creationId xmlns:a16="http://schemas.microsoft.com/office/drawing/2014/main" id="{AA96C33D-A5CD-4FD2-B0EE-75408626E668}"/>
              </a:ext>
            </a:extLst>
          </p:cNvPr>
          <p:cNvSpPr txBox="1">
            <a:spLocks/>
          </p:cNvSpPr>
          <p:nvPr/>
        </p:nvSpPr>
        <p:spPr>
          <a:xfrm>
            <a:off x="757674" y="5897655"/>
            <a:ext cx="7363066" cy="367748"/>
          </a:xfrm>
          <a:prstGeom prst="rect">
            <a:avLst/>
          </a:prstGeom>
          <a:solidFill>
            <a:schemeClr val="bg1"/>
          </a:solidFill>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100 finite volumes, uniform and adaptive grid, solution around jump</a:t>
            </a:r>
          </a:p>
        </p:txBody>
      </p:sp>
      <p:cxnSp>
        <p:nvCxnSpPr>
          <p:cNvPr id="12" name="Straight Arrow Connector 11">
            <a:extLst>
              <a:ext uri="{FF2B5EF4-FFF2-40B4-BE49-F238E27FC236}">
                <a16:creationId xmlns:a16="http://schemas.microsoft.com/office/drawing/2014/main" id="{EFAD6B5C-E609-4266-80A6-D79EA2E0A1DE}"/>
              </a:ext>
            </a:extLst>
          </p:cNvPr>
          <p:cNvCxnSpPr>
            <a:cxnSpLocks/>
          </p:cNvCxnSpPr>
          <p:nvPr/>
        </p:nvCxnSpPr>
        <p:spPr>
          <a:xfrm>
            <a:off x="5543550" y="2108200"/>
            <a:ext cx="768350" cy="0"/>
          </a:xfrm>
          <a:prstGeom prst="straightConnector1">
            <a:avLst/>
          </a:prstGeom>
          <a:ln w="1905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8DDFF72-E2AA-46C8-A13F-DD41E661D792}"/>
              </a:ext>
            </a:extLst>
          </p:cNvPr>
          <p:cNvCxnSpPr>
            <a:cxnSpLocks/>
          </p:cNvCxnSpPr>
          <p:nvPr/>
        </p:nvCxnSpPr>
        <p:spPr>
          <a:xfrm>
            <a:off x="8648700" y="2108200"/>
            <a:ext cx="171450" cy="0"/>
          </a:xfrm>
          <a:prstGeom prst="straightConnector1">
            <a:avLst/>
          </a:prstGeom>
          <a:ln w="25400">
            <a:solidFill>
              <a:srgbClr val="FF0000"/>
            </a:solidFill>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AF2EABB-D1BB-4B53-82AC-BDE9F410A36C}"/>
              </a:ext>
            </a:extLst>
          </p:cNvPr>
          <p:cNvSpPr/>
          <p:nvPr/>
        </p:nvSpPr>
        <p:spPr>
          <a:xfrm>
            <a:off x="1731818" y="4883727"/>
            <a:ext cx="8312727" cy="888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FA039C59-A374-495E-9FA3-09E5465BEA07}"/>
              </a:ext>
            </a:extLst>
          </p:cNvPr>
          <p:cNvSpPr>
            <a:spLocks noGrp="1"/>
          </p:cNvSpPr>
          <p:nvPr>
            <p:ph type="title"/>
          </p:nvPr>
        </p:nvSpPr>
        <p:spPr>
          <a:xfrm>
            <a:off x="755650" y="541695"/>
            <a:ext cx="10517113" cy="936000"/>
          </a:xfrm>
        </p:spPr>
        <p:txBody>
          <a:bodyPr/>
          <a:lstStyle/>
          <a:p>
            <a:r>
              <a:rPr lang="en-US" dirty="0"/>
              <a:t>Sub-/supercritical steady flow over a weir</a:t>
            </a:r>
          </a:p>
        </p:txBody>
      </p:sp>
      <p:pic>
        <p:nvPicPr>
          <p:cNvPr id="24" name="Picture 23">
            <a:extLst>
              <a:ext uri="{FF2B5EF4-FFF2-40B4-BE49-F238E27FC236}">
                <a16:creationId xmlns:a16="http://schemas.microsoft.com/office/drawing/2014/main" id="{B0D42788-F69D-49D5-AF71-2DD345D08F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1603" y="1346079"/>
            <a:ext cx="7818136" cy="4433020"/>
          </a:xfrm>
          <a:prstGeom prst="rect">
            <a:avLst/>
          </a:prstGeom>
        </p:spPr>
      </p:pic>
      <p:pic>
        <p:nvPicPr>
          <p:cNvPr id="26" name="Picture 25">
            <a:extLst>
              <a:ext uri="{FF2B5EF4-FFF2-40B4-BE49-F238E27FC236}">
                <a16:creationId xmlns:a16="http://schemas.microsoft.com/office/drawing/2014/main" id="{13EC9BE1-659E-4CE2-9141-97597C7D19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7327" y="1347157"/>
            <a:ext cx="7818136" cy="4433020"/>
          </a:xfrm>
          <a:prstGeom prst="rect">
            <a:avLst/>
          </a:prstGeom>
        </p:spPr>
      </p:pic>
    </p:spTree>
    <p:extLst>
      <p:ext uri="{BB962C8B-B14F-4D97-AF65-F5344CB8AC3E}">
        <p14:creationId xmlns:p14="http://schemas.microsoft.com/office/powerpoint/2010/main" val="160322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32FFA1A-86A7-41AB-B871-9894BDBC5AD5}"/>
              </a:ext>
            </a:extLst>
          </p:cNvPr>
          <p:cNvSpPr>
            <a:spLocks noGrp="1"/>
          </p:cNvSpPr>
          <p:nvPr>
            <p:ph type="sldNum" sz="quarter" idx="12"/>
          </p:nvPr>
        </p:nvSpPr>
        <p:spPr/>
        <p:txBody>
          <a:bodyPr/>
          <a:lstStyle/>
          <a:p>
            <a:fld id="{F42B3F14-D836-496B-80A2-23BE75BD68CB}" type="slidenum">
              <a:rPr lang="nl-NL" smtClean="0"/>
              <a:t>14</a:t>
            </a:fld>
            <a:endParaRPr lang="nl-NL"/>
          </a:p>
        </p:txBody>
      </p:sp>
      <p:sp>
        <p:nvSpPr>
          <p:cNvPr id="12" name="Slide Number Placeholder 4">
            <a:extLst>
              <a:ext uri="{FF2B5EF4-FFF2-40B4-BE49-F238E27FC236}">
                <a16:creationId xmlns:a16="http://schemas.microsoft.com/office/drawing/2014/main" id="{BE62352A-08AC-4712-9855-C9E3952ACDAE}"/>
              </a:ext>
            </a:extLst>
          </p:cNvPr>
          <p:cNvSpPr txBox="1">
            <a:spLocks/>
          </p:cNvSpPr>
          <p:nvPr/>
        </p:nvSpPr>
        <p:spPr>
          <a:xfrm>
            <a:off x="11743163" y="6413498"/>
            <a:ext cx="450000" cy="184666"/>
          </a:xfrm>
          <a:prstGeom prst="rect">
            <a:avLst/>
          </a:prstGeom>
        </p:spPr>
        <p:txBody>
          <a:bodyPr vert="horz" wrap="square" lIns="0" tIns="0" rIns="0" bIns="0" rtlCol="0" anchor="t" anchorCtr="0">
            <a:noAutofit/>
          </a:bodyPr>
          <a:lstStyle>
            <a:defPPr>
              <a:defRPr lang="nl-NL"/>
            </a:defPPr>
            <a:lvl1pPr marL="0" algn="ctr" defTabSz="914400" rtl="0" eaLnBrk="1" latinLnBrk="0" hangingPunct="1">
              <a:defRPr sz="12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2B3F14-D836-496B-80A2-23BE75BD68CB}" type="slidenum">
              <a:rPr lang="nl-NL" smtClean="0"/>
              <a:pPr/>
              <a:t>14</a:t>
            </a:fld>
            <a:endParaRPr lang="nl-NL"/>
          </a:p>
        </p:txBody>
      </p:sp>
      <p:sp>
        <p:nvSpPr>
          <p:cNvPr id="18" name="Content Placeholder 2">
            <a:extLst>
              <a:ext uri="{FF2B5EF4-FFF2-40B4-BE49-F238E27FC236}">
                <a16:creationId xmlns:a16="http://schemas.microsoft.com/office/drawing/2014/main" id="{58B7666E-A4D9-48DD-A17A-9183488541D1}"/>
              </a:ext>
            </a:extLst>
          </p:cNvPr>
          <p:cNvSpPr txBox="1">
            <a:spLocks/>
          </p:cNvSpPr>
          <p:nvPr/>
        </p:nvSpPr>
        <p:spPr>
          <a:xfrm>
            <a:off x="757677" y="5899965"/>
            <a:ext cx="7363066" cy="367748"/>
          </a:xfrm>
          <a:prstGeom prst="rect">
            <a:avLst/>
          </a:prstGeom>
          <a:solidFill>
            <a:schemeClr val="bg1"/>
          </a:solidFill>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100 finite volumes, adaptive grid, grid size and grid stretching</a:t>
            </a:r>
          </a:p>
        </p:txBody>
      </p:sp>
      <p:sp>
        <p:nvSpPr>
          <p:cNvPr id="9" name="Title 1">
            <a:extLst>
              <a:ext uri="{FF2B5EF4-FFF2-40B4-BE49-F238E27FC236}">
                <a16:creationId xmlns:a16="http://schemas.microsoft.com/office/drawing/2014/main" id="{6C537AB6-80F9-49EE-9A4A-9D0F8AC7C691}"/>
              </a:ext>
            </a:extLst>
          </p:cNvPr>
          <p:cNvSpPr>
            <a:spLocks noGrp="1"/>
          </p:cNvSpPr>
          <p:nvPr>
            <p:ph type="title"/>
          </p:nvPr>
        </p:nvSpPr>
        <p:spPr>
          <a:xfrm>
            <a:off x="755650" y="541695"/>
            <a:ext cx="10517113" cy="936000"/>
          </a:xfrm>
        </p:spPr>
        <p:txBody>
          <a:bodyPr/>
          <a:lstStyle/>
          <a:p>
            <a:r>
              <a:rPr lang="en-US" dirty="0"/>
              <a:t>Sub-/supercritical steady flow over a weir</a:t>
            </a:r>
          </a:p>
        </p:txBody>
      </p:sp>
      <p:pic>
        <p:nvPicPr>
          <p:cNvPr id="3" name="Picture 2">
            <a:extLst>
              <a:ext uri="{FF2B5EF4-FFF2-40B4-BE49-F238E27FC236}">
                <a16:creationId xmlns:a16="http://schemas.microsoft.com/office/drawing/2014/main" id="{2C66A917-597C-437F-855D-035ED54D2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413" y="1291629"/>
            <a:ext cx="7704019" cy="4413086"/>
          </a:xfrm>
          <a:prstGeom prst="rect">
            <a:avLst/>
          </a:prstGeom>
        </p:spPr>
      </p:pic>
    </p:spTree>
    <p:extLst>
      <p:ext uri="{BB962C8B-B14F-4D97-AF65-F5344CB8AC3E}">
        <p14:creationId xmlns:p14="http://schemas.microsoft.com/office/powerpoint/2010/main" val="2340900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3FF16-1F5A-47B6-B995-B807246FCF03}"/>
              </a:ext>
            </a:extLst>
          </p:cNvPr>
          <p:cNvSpPr>
            <a:spLocks noGrp="1"/>
          </p:cNvSpPr>
          <p:nvPr>
            <p:ph type="title"/>
          </p:nvPr>
        </p:nvSpPr>
        <p:spPr/>
        <p:txBody>
          <a:bodyPr/>
          <a:lstStyle/>
          <a:p>
            <a:r>
              <a:rPr lang="en-US" dirty="0"/>
              <a:t>The great man-made river</a:t>
            </a:r>
          </a:p>
        </p:txBody>
      </p:sp>
      <p:sp>
        <p:nvSpPr>
          <p:cNvPr id="5" name="Slide Number Placeholder 4">
            <a:extLst>
              <a:ext uri="{FF2B5EF4-FFF2-40B4-BE49-F238E27FC236}">
                <a16:creationId xmlns:a16="http://schemas.microsoft.com/office/drawing/2014/main" id="{F25DF16B-A248-4F55-B14A-73DA9006995B}"/>
              </a:ext>
            </a:extLst>
          </p:cNvPr>
          <p:cNvSpPr>
            <a:spLocks noGrp="1"/>
          </p:cNvSpPr>
          <p:nvPr>
            <p:ph type="sldNum" sz="quarter" idx="12"/>
          </p:nvPr>
        </p:nvSpPr>
        <p:spPr/>
        <p:txBody>
          <a:bodyPr/>
          <a:lstStyle/>
          <a:p>
            <a:fld id="{F42B3F14-D836-496B-80A2-23BE75BD68CB}" type="slidenum">
              <a:rPr lang="nl-NL" smtClean="0"/>
              <a:t>15</a:t>
            </a:fld>
            <a:endParaRPr lang="nl-NL"/>
          </a:p>
        </p:txBody>
      </p:sp>
      <p:pic>
        <p:nvPicPr>
          <p:cNvPr id="11" name="Picture 10">
            <a:extLst>
              <a:ext uri="{FF2B5EF4-FFF2-40B4-BE49-F238E27FC236}">
                <a16:creationId xmlns:a16="http://schemas.microsoft.com/office/drawing/2014/main" id="{90257CEC-AB84-4E1E-BF85-7A7CF1F0FCF5}"/>
              </a:ext>
            </a:extLst>
          </p:cNvPr>
          <p:cNvPicPr>
            <a:picLocks noChangeAspect="1"/>
          </p:cNvPicPr>
          <p:nvPr/>
        </p:nvPicPr>
        <p:blipFill rotWithShape="1">
          <a:blip r:embed="rId3">
            <a:extLst>
              <a:ext uri="{28A0092B-C50C-407E-A947-70E740481C1C}">
                <a14:useLocalDpi xmlns:a14="http://schemas.microsoft.com/office/drawing/2010/main" val="0"/>
              </a:ext>
            </a:extLst>
          </a:blip>
          <a:srcRect l="3841" r="-64"/>
          <a:stretch/>
        </p:blipFill>
        <p:spPr>
          <a:xfrm>
            <a:off x="3701415" y="1342708"/>
            <a:ext cx="3959352" cy="2715768"/>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305D7461-7DF0-4ED5-A129-BB948F1372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6747" y="3494836"/>
            <a:ext cx="4114800" cy="2715768"/>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6D86CB1E-C098-4845-8CDF-F0C68D11EE92}"/>
              </a:ext>
            </a:extLst>
          </p:cNvPr>
          <p:cNvPicPr>
            <a:picLocks noChangeAspect="1"/>
          </p:cNvPicPr>
          <p:nvPr/>
        </p:nvPicPr>
        <p:blipFill rotWithShape="1">
          <a:blip r:embed="rId5">
            <a:extLst>
              <a:ext uri="{28A0092B-C50C-407E-A947-70E740481C1C}">
                <a14:useLocalDpi xmlns:a14="http://schemas.microsoft.com/office/drawing/2010/main" val="0"/>
              </a:ext>
            </a:extLst>
          </a:blip>
          <a:srcRect l="5505" r="1161" b="12592"/>
          <a:stretch/>
        </p:blipFill>
        <p:spPr>
          <a:xfrm>
            <a:off x="7776210" y="1351852"/>
            <a:ext cx="3840480" cy="2697480"/>
          </a:xfrm>
          <a:prstGeom prst="rect">
            <a:avLst/>
          </a:prstGeom>
          <a:ln>
            <a:noFill/>
          </a:ln>
          <a:effectLst>
            <a:outerShdw blurRad="292100" dist="139700" dir="2700000" algn="tl" rotWithShape="0">
              <a:srgbClr val="333333">
                <a:alpha val="65000"/>
              </a:srgbClr>
            </a:outerShdw>
          </a:effectLst>
        </p:spPr>
      </p:pic>
      <p:pic>
        <p:nvPicPr>
          <p:cNvPr id="8" name="Content Placeholder 7">
            <a:extLst>
              <a:ext uri="{FF2B5EF4-FFF2-40B4-BE49-F238E27FC236}">
                <a16:creationId xmlns:a16="http://schemas.microsoft.com/office/drawing/2014/main" id="{A0F827CB-AA23-43E2-ABD6-5F17D644D886}"/>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77862" y="1470819"/>
            <a:ext cx="2857500" cy="2781300"/>
          </a:xfrm>
        </p:spPr>
      </p:pic>
      <p:pic>
        <p:nvPicPr>
          <p:cNvPr id="20" name="Picture 19">
            <a:extLst>
              <a:ext uri="{FF2B5EF4-FFF2-40B4-BE49-F238E27FC236}">
                <a16:creationId xmlns:a16="http://schemas.microsoft.com/office/drawing/2014/main" id="{1537946E-DD08-4784-BA08-6816B5071B9A}"/>
              </a:ext>
            </a:extLst>
          </p:cNvPr>
          <p:cNvPicPr>
            <a:picLocks noChangeAspect="1"/>
          </p:cNvPicPr>
          <p:nvPr/>
        </p:nvPicPr>
        <p:blipFill rotWithShape="1">
          <a:blip r:embed="rId7">
            <a:extLst>
              <a:ext uri="{28A0092B-C50C-407E-A947-70E740481C1C}">
                <a14:useLocalDpi xmlns:a14="http://schemas.microsoft.com/office/drawing/2010/main" val="0"/>
              </a:ext>
            </a:extLst>
          </a:blip>
          <a:srcRect b="7411"/>
          <a:stretch/>
        </p:blipFill>
        <p:spPr>
          <a:xfrm>
            <a:off x="6600696" y="3503980"/>
            <a:ext cx="4109371" cy="26974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96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B6162-32C3-4350-AB2B-4BF12E4D9965}"/>
              </a:ext>
            </a:extLst>
          </p:cNvPr>
          <p:cNvSpPr>
            <a:spLocks noGrp="1"/>
          </p:cNvSpPr>
          <p:nvPr>
            <p:ph type="title"/>
          </p:nvPr>
        </p:nvSpPr>
        <p:spPr/>
        <p:txBody>
          <a:bodyPr/>
          <a:lstStyle/>
          <a:p>
            <a:r>
              <a:rPr lang="en-US" dirty="0"/>
              <a:t>The great man-made river</a:t>
            </a:r>
          </a:p>
        </p:txBody>
      </p:sp>
      <p:sp>
        <p:nvSpPr>
          <p:cNvPr id="3" name="Content Placeholder 2">
            <a:extLst>
              <a:ext uri="{FF2B5EF4-FFF2-40B4-BE49-F238E27FC236}">
                <a16:creationId xmlns:a16="http://schemas.microsoft.com/office/drawing/2014/main" id="{A685AF18-523F-4D7F-8F9E-05EC36E371B7}"/>
              </a:ext>
            </a:extLst>
          </p:cNvPr>
          <p:cNvSpPr>
            <a:spLocks noGrp="1"/>
          </p:cNvSpPr>
          <p:nvPr>
            <p:ph idx="1"/>
          </p:nvPr>
        </p:nvSpPr>
        <p:spPr>
          <a:xfrm>
            <a:off x="755650" y="1285706"/>
            <a:ext cx="10512349" cy="4320000"/>
          </a:xfrm>
        </p:spPr>
        <p:txBody>
          <a:bodyPr/>
          <a:lstStyle/>
          <a:p>
            <a:pPr marL="0" indent="0">
              <a:buNone/>
            </a:pPr>
            <a:r>
              <a:rPr lang="en-US" dirty="0"/>
              <a:t>4m diameter pipes through Libyan desert</a:t>
            </a:r>
            <a:br>
              <a:rPr lang="en-US" dirty="0"/>
            </a:br>
            <a:r>
              <a:rPr lang="en-US" sz="1600" dirty="0"/>
              <a:t>circular cross section approximated by dodecagon with added </a:t>
            </a:r>
            <a:r>
              <a:rPr lang="en-US" sz="1600" dirty="0" err="1"/>
              <a:t>Preissmann</a:t>
            </a:r>
            <a:r>
              <a:rPr lang="en-US" sz="1600" dirty="0"/>
              <a:t> slot</a:t>
            </a:r>
            <a:endParaRPr lang="en-US" dirty="0"/>
          </a:p>
        </p:txBody>
      </p:sp>
      <p:sp>
        <p:nvSpPr>
          <p:cNvPr id="5" name="Slide Number Placeholder 4">
            <a:extLst>
              <a:ext uri="{FF2B5EF4-FFF2-40B4-BE49-F238E27FC236}">
                <a16:creationId xmlns:a16="http://schemas.microsoft.com/office/drawing/2014/main" id="{F210954B-06DC-457E-9548-7A782A530BAC}"/>
              </a:ext>
            </a:extLst>
          </p:cNvPr>
          <p:cNvSpPr>
            <a:spLocks noGrp="1"/>
          </p:cNvSpPr>
          <p:nvPr>
            <p:ph type="sldNum" sz="quarter" idx="12"/>
          </p:nvPr>
        </p:nvSpPr>
        <p:spPr/>
        <p:txBody>
          <a:bodyPr/>
          <a:lstStyle/>
          <a:p>
            <a:fld id="{F42B3F14-D836-496B-80A2-23BE75BD68CB}" type="slidenum">
              <a:rPr lang="nl-NL" smtClean="0"/>
              <a:t>16</a:t>
            </a:fld>
            <a:endParaRPr lang="nl-NL"/>
          </a:p>
        </p:txBody>
      </p:sp>
      <p:pic>
        <p:nvPicPr>
          <p:cNvPr id="8" name="Picture 7">
            <a:extLst>
              <a:ext uri="{FF2B5EF4-FFF2-40B4-BE49-F238E27FC236}">
                <a16:creationId xmlns:a16="http://schemas.microsoft.com/office/drawing/2014/main" id="{2DC4DEE2-A824-46B8-9F9F-03FD1EB43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0" y="1859318"/>
            <a:ext cx="6188671" cy="4498858"/>
          </a:xfrm>
          <a:prstGeom prst="rect">
            <a:avLst/>
          </a:prstGeom>
        </p:spPr>
      </p:pic>
      <p:pic>
        <p:nvPicPr>
          <p:cNvPr id="6" name="Picture 5">
            <a:extLst>
              <a:ext uri="{FF2B5EF4-FFF2-40B4-BE49-F238E27FC236}">
                <a16:creationId xmlns:a16="http://schemas.microsoft.com/office/drawing/2014/main" id="{73BD0AFF-9844-4156-91F9-03EB1FE69E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0594" y="2419069"/>
            <a:ext cx="3643313" cy="3184684"/>
          </a:xfrm>
          <a:prstGeom prst="rect">
            <a:avLst/>
          </a:prstGeom>
        </p:spPr>
      </p:pic>
      <p:sp>
        <p:nvSpPr>
          <p:cNvPr id="7" name="TextBox 6">
            <a:extLst>
              <a:ext uri="{FF2B5EF4-FFF2-40B4-BE49-F238E27FC236}">
                <a16:creationId xmlns:a16="http://schemas.microsoft.com/office/drawing/2014/main" id="{1D9BB887-C4CD-48A2-AFCB-8CFBC79FBEB1}"/>
              </a:ext>
            </a:extLst>
          </p:cNvPr>
          <p:cNvSpPr txBox="1"/>
          <p:nvPr/>
        </p:nvSpPr>
        <p:spPr>
          <a:xfrm>
            <a:off x="8237371" y="5714269"/>
            <a:ext cx="3217419" cy="830997"/>
          </a:xfrm>
          <a:prstGeom prst="rect">
            <a:avLst/>
          </a:prstGeom>
          <a:noFill/>
        </p:spPr>
        <p:txBody>
          <a:bodyPr wrap="none" rtlCol="0">
            <a:spAutoFit/>
          </a:bodyPr>
          <a:lstStyle/>
          <a:p>
            <a:r>
              <a:rPr lang="en-US" sz="1600" dirty="0"/>
              <a:t>From presentation Michiel Tukker</a:t>
            </a:r>
          </a:p>
          <a:p>
            <a:r>
              <a:rPr lang="en-US" sz="1600" i="1" dirty="0"/>
              <a:t>Free surface flow in Wanda</a:t>
            </a:r>
          </a:p>
          <a:p>
            <a:r>
              <a:rPr lang="en-US" sz="1600" dirty="0"/>
              <a:t>April 10, 2020</a:t>
            </a:r>
          </a:p>
        </p:txBody>
      </p:sp>
      <p:sp>
        <p:nvSpPr>
          <p:cNvPr id="4" name="TextBox 3">
            <a:extLst>
              <a:ext uri="{FF2B5EF4-FFF2-40B4-BE49-F238E27FC236}">
                <a16:creationId xmlns:a16="http://schemas.microsoft.com/office/drawing/2014/main" id="{276BBAD9-65BC-4498-ADA0-039AC8CFA356}"/>
              </a:ext>
            </a:extLst>
          </p:cNvPr>
          <p:cNvSpPr txBox="1"/>
          <p:nvPr/>
        </p:nvSpPr>
        <p:spPr>
          <a:xfrm>
            <a:off x="9109710" y="2350770"/>
            <a:ext cx="1459054" cy="307777"/>
          </a:xfrm>
          <a:prstGeom prst="rect">
            <a:avLst/>
          </a:prstGeom>
          <a:solidFill>
            <a:schemeClr val="bg1"/>
          </a:solidFill>
        </p:spPr>
        <p:txBody>
          <a:bodyPr wrap="none" rtlCol="0">
            <a:spAutoFit/>
          </a:bodyPr>
          <a:lstStyle/>
          <a:p>
            <a:r>
              <a:rPr lang="en-US" sz="1400" dirty="0" err="1"/>
              <a:t>Preissmann</a:t>
            </a:r>
            <a:r>
              <a:rPr lang="en-US" sz="1400" dirty="0"/>
              <a:t> slot</a:t>
            </a:r>
          </a:p>
        </p:txBody>
      </p:sp>
    </p:spTree>
    <p:extLst>
      <p:ext uri="{BB962C8B-B14F-4D97-AF65-F5344CB8AC3E}">
        <p14:creationId xmlns:p14="http://schemas.microsoft.com/office/powerpoint/2010/main" val="4271083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ED755543-127E-4E98-AF50-86841F4FA7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678" y="1749503"/>
            <a:ext cx="6767792" cy="4041656"/>
          </a:xfrm>
          <a:prstGeom prst="rect">
            <a:avLst/>
          </a:prstGeom>
        </p:spPr>
      </p:pic>
      <p:sp>
        <p:nvSpPr>
          <p:cNvPr id="5" name="Slide Number Placeholder 4">
            <a:extLst>
              <a:ext uri="{FF2B5EF4-FFF2-40B4-BE49-F238E27FC236}">
                <a16:creationId xmlns:a16="http://schemas.microsoft.com/office/drawing/2014/main" id="{342E1D0C-AF10-4579-854C-AA79B3BAA41F}"/>
              </a:ext>
            </a:extLst>
          </p:cNvPr>
          <p:cNvSpPr>
            <a:spLocks noGrp="1"/>
          </p:cNvSpPr>
          <p:nvPr>
            <p:ph type="sldNum" sz="quarter" idx="12"/>
          </p:nvPr>
        </p:nvSpPr>
        <p:spPr/>
        <p:txBody>
          <a:bodyPr/>
          <a:lstStyle/>
          <a:p>
            <a:fld id="{F42B3F14-D836-496B-80A2-23BE75BD68CB}" type="slidenum">
              <a:rPr lang="nl-NL" smtClean="0"/>
              <a:t>17</a:t>
            </a:fld>
            <a:endParaRPr lang="nl-NL"/>
          </a:p>
        </p:txBody>
      </p:sp>
      <p:sp>
        <p:nvSpPr>
          <p:cNvPr id="6" name="Content Placeholder 2">
            <a:extLst>
              <a:ext uri="{FF2B5EF4-FFF2-40B4-BE49-F238E27FC236}">
                <a16:creationId xmlns:a16="http://schemas.microsoft.com/office/drawing/2014/main" id="{60EEDFA3-A003-4994-986D-EFAB924131A8}"/>
              </a:ext>
            </a:extLst>
          </p:cNvPr>
          <p:cNvSpPr>
            <a:spLocks noGrp="1"/>
          </p:cNvSpPr>
          <p:nvPr>
            <p:ph idx="1"/>
          </p:nvPr>
        </p:nvSpPr>
        <p:spPr>
          <a:xfrm>
            <a:off x="755650" y="1279361"/>
            <a:ext cx="10512349" cy="4320000"/>
          </a:xfrm>
        </p:spPr>
        <p:txBody>
          <a:bodyPr/>
          <a:lstStyle/>
          <a:p>
            <a:pPr marL="0" indent="0">
              <a:buNone/>
            </a:pPr>
            <a:r>
              <a:rPr lang="en-US" dirty="0"/>
              <a:t>381.2km long 4m diameter pipe through Libyan desert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2000 finite volumes: 1815 of 54.96m in first 100km, 165 of 1648.8m in last 270km, 20 in between</a:t>
            </a:r>
            <a:endParaRPr lang="en-US" dirty="0"/>
          </a:p>
        </p:txBody>
      </p:sp>
      <p:sp>
        <p:nvSpPr>
          <p:cNvPr id="8" name="Title 1">
            <a:extLst>
              <a:ext uri="{FF2B5EF4-FFF2-40B4-BE49-F238E27FC236}">
                <a16:creationId xmlns:a16="http://schemas.microsoft.com/office/drawing/2014/main" id="{1560FB10-EB59-479E-B92F-F6E291EC6132}"/>
              </a:ext>
            </a:extLst>
          </p:cNvPr>
          <p:cNvSpPr>
            <a:spLocks noGrp="1"/>
          </p:cNvSpPr>
          <p:nvPr>
            <p:ph type="title"/>
          </p:nvPr>
        </p:nvSpPr>
        <p:spPr>
          <a:xfrm>
            <a:off x="755650" y="541695"/>
            <a:ext cx="10517113" cy="936000"/>
          </a:xfrm>
        </p:spPr>
        <p:txBody>
          <a:bodyPr/>
          <a:lstStyle/>
          <a:p>
            <a:r>
              <a:rPr lang="en-US" dirty="0"/>
              <a:t>Steady-state great man-made river</a:t>
            </a:r>
          </a:p>
        </p:txBody>
      </p:sp>
      <p:graphicFrame>
        <p:nvGraphicFramePr>
          <p:cNvPr id="2" name="Object 1">
            <a:extLst>
              <a:ext uri="{FF2B5EF4-FFF2-40B4-BE49-F238E27FC236}">
                <a16:creationId xmlns:a16="http://schemas.microsoft.com/office/drawing/2014/main" id="{9D49A6C5-3DD7-4FF5-9465-49C1A2889171}"/>
              </a:ext>
            </a:extLst>
          </p:cNvPr>
          <p:cNvGraphicFramePr>
            <a:graphicFrameLocks noChangeAspect="1"/>
          </p:cNvGraphicFramePr>
          <p:nvPr>
            <p:extLst>
              <p:ext uri="{D42A27DB-BD31-4B8C-83A1-F6EECF244321}">
                <p14:modId xmlns:p14="http://schemas.microsoft.com/office/powerpoint/2010/main" val="918897707"/>
              </p:ext>
            </p:extLst>
          </p:nvPr>
        </p:nvGraphicFramePr>
        <p:xfrm>
          <a:off x="3636808" y="1937856"/>
          <a:ext cx="1142640" cy="342900"/>
        </p:xfrm>
        <a:graphic>
          <a:graphicData uri="http://schemas.openxmlformats.org/presentationml/2006/ole">
            <mc:AlternateContent xmlns:mc="http://schemas.openxmlformats.org/markup-compatibility/2006">
              <mc:Choice xmlns:v="urn:schemas-microsoft-com:vml" Requires="v">
                <p:oleObj name="Equation" r:id="rId4" imgW="761760" imgH="228600" progId="Equation.DSMT4">
                  <p:embed/>
                </p:oleObj>
              </mc:Choice>
              <mc:Fallback>
                <p:oleObj name="Equation" r:id="rId4" imgW="761760" imgH="228600" progId="Equation.DSMT4">
                  <p:embed/>
                  <p:pic>
                    <p:nvPicPr>
                      <p:cNvPr id="0" name=""/>
                      <p:cNvPicPr/>
                      <p:nvPr/>
                    </p:nvPicPr>
                    <p:blipFill>
                      <a:blip r:embed="rId5"/>
                      <a:stretch>
                        <a:fillRect/>
                      </a:stretch>
                    </p:blipFill>
                    <p:spPr>
                      <a:xfrm>
                        <a:off x="3636808" y="1937856"/>
                        <a:ext cx="1142640" cy="342900"/>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E3E30E22-7DA4-4386-A15C-C3C9B2938CD7}"/>
              </a:ext>
            </a:extLst>
          </p:cNvPr>
          <p:cNvGraphicFramePr>
            <a:graphicFrameLocks noChangeAspect="1"/>
          </p:cNvGraphicFramePr>
          <p:nvPr>
            <p:extLst>
              <p:ext uri="{D42A27DB-BD31-4B8C-83A1-F6EECF244321}">
                <p14:modId xmlns:p14="http://schemas.microsoft.com/office/powerpoint/2010/main" val="757623128"/>
              </p:ext>
            </p:extLst>
          </p:nvPr>
        </p:nvGraphicFramePr>
        <p:xfrm>
          <a:off x="3630690" y="2189090"/>
          <a:ext cx="1238220" cy="361800"/>
        </p:xfrm>
        <a:graphic>
          <a:graphicData uri="http://schemas.openxmlformats.org/presentationml/2006/ole">
            <mc:AlternateContent xmlns:mc="http://schemas.openxmlformats.org/markup-compatibility/2006">
              <mc:Choice xmlns:v="urn:schemas-microsoft-com:vml" Requires="v">
                <p:oleObj name="Equation" r:id="rId6" imgW="825480" imgH="241200" progId="Equation.DSMT4">
                  <p:embed/>
                </p:oleObj>
              </mc:Choice>
              <mc:Fallback>
                <p:oleObj name="Equation" r:id="rId6" imgW="825480" imgH="241200" progId="Equation.DSMT4">
                  <p:embed/>
                  <p:pic>
                    <p:nvPicPr>
                      <p:cNvPr id="0" name=""/>
                      <p:cNvPicPr/>
                      <p:nvPr/>
                    </p:nvPicPr>
                    <p:blipFill>
                      <a:blip r:embed="rId7"/>
                      <a:stretch>
                        <a:fillRect/>
                      </a:stretch>
                    </p:blipFill>
                    <p:spPr>
                      <a:xfrm>
                        <a:off x="3630690" y="2189090"/>
                        <a:ext cx="1238220" cy="361800"/>
                      </a:xfrm>
                      <a:prstGeom prst="rect">
                        <a:avLst/>
                      </a:prstGeom>
                    </p:spPr>
                  </p:pic>
                </p:oleObj>
              </mc:Fallback>
            </mc:AlternateContent>
          </a:graphicData>
        </a:graphic>
      </p:graphicFrame>
      <p:cxnSp>
        <p:nvCxnSpPr>
          <p:cNvPr id="9" name="Straight Connector 8">
            <a:extLst>
              <a:ext uri="{FF2B5EF4-FFF2-40B4-BE49-F238E27FC236}">
                <a16:creationId xmlns:a16="http://schemas.microsoft.com/office/drawing/2014/main" id="{05F7538D-77A6-42C8-A44F-B4892B5A889E}"/>
              </a:ext>
            </a:extLst>
          </p:cNvPr>
          <p:cNvCxnSpPr>
            <a:cxnSpLocks/>
          </p:cNvCxnSpPr>
          <p:nvPr/>
        </p:nvCxnSpPr>
        <p:spPr>
          <a:xfrm>
            <a:off x="1303303" y="1932535"/>
            <a:ext cx="6273154" cy="0"/>
          </a:xfrm>
          <a:prstGeom prst="line">
            <a:avLst/>
          </a:prstGeom>
          <a:ln w="25400">
            <a:solidFill>
              <a:schemeClr val="accent4"/>
            </a:solidFill>
            <a:prstDash val="sysDot"/>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154D0E1C-3B2F-4AB6-A1CE-D430A9EF10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647" y="1752471"/>
            <a:ext cx="6767792" cy="4041656"/>
          </a:xfrm>
          <a:prstGeom prst="rect">
            <a:avLst/>
          </a:prstGeom>
        </p:spPr>
      </p:pic>
      <p:pic>
        <p:nvPicPr>
          <p:cNvPr id="18" name="Picture 17">
            <a:extLst>
              <a:ext uri="{FF2B5EF4-FFF2-40B4-BE49-F238E27FC236}">
                <a16:creationId xmlns:a16="http://schemas.microsoft.com/office/drawing/2014/main" id="{0836FE81-4056-4025-BCE9-17299D85738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98640" y="1752469"/>
            <a:ext cx="4326949" cy="4041656"/>
          </a:xfrm>
          <a:prstGeom prst="rect">
            <a:avLst/>
          </a:prstGeom>
          <a:effectLst>
            <a:outerShdw blurRad="63500" sx="102000" sy="102000" algn="ctr" rotWithShape="0">
              <a:prstClr val="black">
                <a:alpha val="40000"/>
              </a:prstClr>
            </a:outerShdw>
          </a:effectLst>
        </p:spPr>
      </p:pic>
      <p:pic>
        <p:nvPicPr>
          <p:cNvPr id="20" name="Picture 19">
            <a:extLst>
              <a:ext uri="{FF2B5EF4-FFF2-40B4-BE49-F238E27FC236}">
                <a16:creationId xmlns:a16="http://schemas.microsoft.com/office/drawing/2014/main" id="{59E47407-7BAB-4943-9B1B-B84FA62A580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23291" y="1752476"/>
            <a:ext cx="4303174" cy="4041656"/>
          </a:xfrm>
          <a:prstGeom prst="rect">
            <a:avLst/>
          </a:prstGeom>
          <a:effectLst>
            <a:outerShdw blurRad="63500" sx="102000" sy="102000" algn="ctr" rotWithShape="0">
              <a:prstClr val="black">
                <a:alpha val="40000"/>
              </a:prstClr>
            </a:outerShdw>
          </a:effectLst>
        </p:spPr>
      </p:pic>
      <p:pic>
        <p:nvPicPr>
          <p:cNvPr id="22" name="Picture 21">
            <a:extLst>
              <a:ext uri="{FF2B5EF4-FFF2-40B4-BE49-F238E27FC236}">
                <a16:creationId xmlns:a16="http://schemas.microsoft.com/office/drawing/2014/main" id="{6B336B45-6540-40B1-931C-913E67C2FC4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28963" y="1747151"/>
            <a:ext cx="4437896" cy="404165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60600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087AC0-3490-4250-AE22-C306848C46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219" y="1209665"/>
            <a:ext cx="8125985" cy="4766929"/>
          </a:xfrm>
          <a:prstGeom prst="rect">
            <a:avLst/>
          </a:prstGeom>
        </p:spPr>
      </p:pic>
      <p:sp>
        <p:nvSpPr>
          <p:cNvPr id="2" name="Title 1">
            <a:extLst>
              <a:ext uri="{FF2B5EF4-FFF2-40B4-BE49-F238E27FC236}">
                <a16:creationId xmlns:a16="http://schemas.microsoft.com/office/drawing/2014/main" id="{646F6955-DE6D-4978-8FB7-DA0A110F99DC}"/>
              </a:ext>
            </a:extLst>
          </p:cNvPr>
          <p:cNvSpPr>
            <a:spLocks noGrp="1"/>
          </p:cNvSpPr>
          <p:nvPr>
            <p:ph type="title"/>
          </p:nvPr>
        </p:nvSpPr>
        <p:spPr/>
        <p:txBody>
          <a:bodyPr/>
          <a:lstStyle/>
          <a:p>
            <a:r>
              <a:rPr lang="en-US" dirty="0"/>
              <a:t>Steady-state great man-made river</a:t>
            </a:r>
          </a:p>
        </p:txBody>
      </p:sp>
      <p:sp>
        <p:nvSpPr>
          <p:cNvPr id="3" name="Content Placeholder 2">
            <a:extLst>
              <a:ext uri="{FF2B5EF4-FFF2-40B4-BE49-F238E27FC236}">
                <a16:creationId xmlns:a16="http://schemas.microsoft.com/office/drawing/2014/main" id="{65F4AD63-68F0-4394-9632-B6EE5D60FC51}"/>
              </a:ext>
            </a:extLst>
          </p:cNvPr>
          <p:cNvSpPr>
            <a:spLocks noGrp="1"/>
          </p:cNvSpPr>
          <p:nvPr>
            <p:ph idx="1"/>
          </p:nvPr>
        </p:nvSpPr>
        <p:spPr>
          <a:xfrm>
            <a:off x="755650" y="1801421"/>
            <a:ext cx="10512349" cy="4320000"/>
          </a:xfrm>
        </p:spPr>
        <p:txBody>
          <a:bodyPr/>
          <a:lstStyle/>
          <a:p>
            <a:pPr marL="0" indent="0">
              <a:buNone/>
            </a:pPr>
            <a:endParaRPr lang="en-US"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2000 finite volumes, convergence history</a:t>
            </a:r>
            <a:endParaRPr lang="en-US" dirty="0"/>
          </a:p>
        </p:txBody>
      </p:sp>
      <p:sp>
        <p:nvSpPr>
          <p:cNvPr id="5" name="Slide Number Placeholder 4">
            <a:extLst>
              <a:ext uri="{FF2B5EF4-FFF2-40B4-BE49-F238E27FC236}">
                <a16:creationId xmlns:a16="http://schemas.microsoft.com/office/drawing/2014/main" id="{35B314F5-8244-465E-B6B2-6BC947094852}"/>
              </a:ext>
            </a:extLst>
          </p:cNvPr>
          <p:cNvSpPr>
            <a:spLocks noGrp="1"/>
          </p:cNvSpPr>
          <p:nvPr>
            <p:ph type="sldNum" sz="quarter" idx="12"/>
          </p:nvPr>
        </p:nvSpPr>
        <p:spPr/>
        <p:txBody>
          <a:bodyPr/>
          <a:lstStyle/>
          <a:p>
            <a:fld id="{F42B3F14-D836-496B-80A2-23BE75BD68CB}" type="slidenum">
              <a:rPr lang="nl-NL" smtClean="0"/>
              <a:t>18</a:t>
            </a:fld>
            <a:endParaRPr lang="nl-NL"/>
          </a:p>
        </p:txBody>
      </p:sp>
      <p:graphicFrame>
        <p:nvGraphicFramePr>
          <p:cNvPr id="7" name="Object 6">
            <a:extLst>
              <a:ext uri="{FF2B5EF4-FFF2-40B4-BE49-F238E27FC236}">
                <a16:creationId xmlns:a16="http://schemas.microsoft.com/office/drawing/2014/main" id="{ED45AF50-CBDE-4C55-871C-B3546358B501}"/>
              </a:ext>
            </a:extLst>
          </p:cNvPr>
          <p:cNvGraphicFramePr>
            <a:graphicFrameLocks noChangeAspect="1"/>
          </p:cNvGraphicFramePr>
          <p:nvPr>
            <p:extLst>
              <p:ext uri="{D42A27DB-BD31-4B8C-83A1-F6EECF244321}">
                <p14:modId xmlns:p14="http://schemas.microsoft.com/office/powerpoint/2010/main" val="100603992"/>
              </p:ext>
            </p:extLst>
          </p:nvPr>
        </p:nvGraphicFramePr>
        <p:xfrm>
          <a:off x="2729139" y="3310619"/>
          <a:ext cx="6534150" cy="647700"/>
        </p:xfrm>
        <a:graphic>
          <a:graphicData uri="http://schemas.openxmlformats.org/presentationml/2006/ole">
            <mc:AlternateContent xmlns:mc="http://schemas.openxmlformats.org/markup-compatibility/2006">
              <mc:Choice xmlns:v="urn:schemas-microsoft-com:vml" Requires="v">
                <p:oleObj name="Equation" r:id="rId4" imgW="4356000" imgH="431640" progId="Equation.DSMT4">
                  <p:embed/>
                </p:oleObj>
              </mc:Choice>
              <mc:Fallback>
                <p:oleObj name="Equation" r:id="rId4" imgW="4356000" imgH="431640" progId="Equation.DSMT4">
                  <p:embed/>
                  <p:pic>
                    <p:nvPicPr>
                      <p:cNvPr id="12" name="Object 11">
                        <a:extLst>
                          <a:ext uri="{FF2B5EF4-FFF2-40B4-BE49-F238E27FC236}">
                            <a16:creationId xmlns:a16="http://schemas.microsoft.com/office/drawing/2014/main" id="{DF1F8D66-0395-48E3-A700-5ED83C771856}"/>
                          </a:ext>
                        </a:extLst>
                      </p:cNvPr>
                      <p:cNvPicPr>
                        <a:picLocks noChangeAspect="1" noChangeArrowheads="1"/>
                      </p:cNvPicPr>
                      <p:nvPr/>
                    </p:nvPicPr>
                    <p:blipFill>
                      <a:blip r:embed="rId5"/>
                      <a:srcRect/>
                      <a:stretch>
                        <a:fillRect/>
                      </a:stretch>
                    </p:blipFill>
                    <p:spPr bwMode="auto">
                      <a:xfrm>
                        <a:off x="2729139" y="3310619"/>
                        <a:ext cx="65341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Freeform: Shape 7">
            <a:extLst>
              <a:ext uri="{FF2B5EF4-FFF2-40B4-BE49-F238E27FC236}">
                <a16:creationId xmlns:a16="http://schemas.microsoft.com/office/drawing/2014/main" id="{3C7BD490-5C5C-4EEA-A964-22F5015EE276}"/>
              </a:ext>
            </a:extLst>
          </p:cNvPr>
          <p:cNvSpPr/>
          <p:nvPr/>
        </p:nvSpPr>
        <p:spPr>
          <a:xfrm>
            <a:off x="3816578" y="3853544"/>
            <a:ext cx="2525712" cy="395288"/>
          </a:xfrm>
          <a:custGeom>
            <a:avLst/>
            <a:gdLst>
              <a:gd name="connsiteX0" fmla="*/ 0 w 2278934"/>
              <a:gd name="connsiteY0" fmla="*/ 0 h 548722"/>
              <a:gd name="connsiteX1" fmla="*/ 333375 w 2278934"/>
              <a:gd name="connsiteY1" fmla="*/ 495300 h 548722"/>
              <a:gd name="connsiteX2" fmla="*/ 2000250 w 2278934"/>
              <a:gd name="connsiteY2" fmla="*/ 485775 h 548722"/>
              <a:gd name="connsiteX3" fmla="*/ 2276475 w 2278934"/>
              <a:gd name="connsiteY3" fmla="*/ 57150 h 548722"/>
              <a:gd name="connsiteX4" fmla="*/ 2276475 w 2278934"/>
              <a:gd name="connsiteY4" fmla="*/ 57150 h 548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8934" h="548722">
                <a:moveTo>
                  <a:pt x="0" y="0"/>
                </a:moveTo>
                <a:cubicBezTo>
                  <a:pt x="0" y="207169"/>
                  <a:pt x="0" y="414338"/>
                  <a:pt x="333375" y="495300"/>
                </a:cubicBezTo>
                <a:cubicBezTo>
                  <a:pt x="666750" y="576262"/>
                  <a:pt x="1676400" y="558800"/>
                  <a:pt x="2000250" y="485775"/>
                </a:cubicBezTo>
                <a:cubicBezTo>
                  <a:pt x="2324100" y="412750"/>
                  <a:pt x="2276475" y="57150"/>
                  <a:pt x="2276475" y="57150"/>
                </a:cubicBezTo>
                <a:lnTo>
                  <a:pt x="2276475" y="57150"/>
                </a:lnTo>
              </a:path>
            </a:pathLst>
          </a:custGeom>
          <a:noFill/>
          <a:ln w="19050">
            <a:solidFill>
              <a:srgbClr val="FF0000"/>
            </a:solidFill>
            <a:headEnd type="stealth"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aphicFrame>
        <p:nvGraphicFramePr>
          <p:cNvPr id="4" name="Object 3">
            <a:extLst>
              <a:ext uri="{FF2B5EF4-FFF2-40B4-BE49-F238E27FC236}">
                <a16:creationId xmlns:a16="http://schemas.microsoft.com/office/drawing/2014/main" id="{B6695B0E-A76D-40AD-8CAC-A24432A5CF86}"/>
              </a:ext>
            </a:extLst>
          </p:cNvPr>
          <p:cNvGraphicFramePr>
            <a:graphicFrameLocks noChangeAspect="1"/>
          </p:cNvGraphicFramePr>
          <p:nvPr>
            <p:extLst>
              <p:ext uri="{D42A27DB-BD31-4B8C-83A1-F6EECF244321}">
                <p14:modId xmlns:p14="http://schemas.microsoft.com/office/powerpoint/2010/main" val="2001641707"/>
              </p:ext>
            </p:extLst>
          </p:nvPr>
        </p:nvGraphicFramePr>
        <p:xfrm>
          <a:off x="4095750" y="3306753"/>
          <a:ext cx="5162400" cy="647460"/>
        </p:xfrm>
        <a:graphic>
          <a:graphicData uri="http://schemas.openxmlformats.org/presentationml/2006/ole">
            <mc:AlternateContent xmlns:mc="http://schemas.openxmlformats.org/markup-compatibility/2006">
              <mc:Choice xmlns:v="urn:schemas-microsoft-com:vml" Requires="v">
                <p:oleObj name="Equation" r:id="rId6" imgW="3441600" imgH="431640" progId="Equation.DSMT4">
                  <p:embed/>
                </p:oleObj>
              </mc:Choice>
              <mc:Fallback>
                <p:oleObj name="Equation" r:id="rId6" imgW="3441600" imgH="431640" progId="Equation.DSMT4">
                  <p:embed/>
                  <p:pic>
                    <p:nvPicPr>
                      <p:cNvPr id="0" name=""/>
                      <p:cNvPicPr/>
                      <p:nvPr/>
                    </p:nvPicPr>
                    <p:blipFill>
                      <a:blip r:embed="rId7"/>
                      <a:stretch>
                        <a:fillRect/>
                      </a:stretch>
                    </p:blipFill>
                    <p:spPr>
                      <a:xfrm>
                        <a:off x="4095750" y="3306753"/>
                        <a:ext cx="5162400" cy="647460"/>
                      </a:xfrm>
                      <a:prstGeom prst="rect">
                        <a:avLst/>
                      </a:prstGeom>
                    </p:spPr>
                  </p:pic>
                </p:oleObj>
              </mc:Fallback>
            </mc:AlternateContent>
          </a:graphicData>
        </a:graphic>
      </p:graphicFrame>
    </p:spTree>
    <p:extLst>
      <p:ext uri="{BB962C8B-B14F-4D97-AF65-F5344CB8AC3E}">
        <p14:creationId xmlns:p14="http://schemas.microsoft.com/office/powerpoint/2010/main" val="4099528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4"/>
                                        </p:tgtEl>
                                      </p:cBhvr>
                                    </p:animEffect>
                                    <p:set>
                                      <p:cBhvr>
                                        <p:cTn id="12" dur="1" fill="hold">
                                          <p:stCondLst>
                                            <p:cond delay="999"/>
                                          </p:stCondLst>
                                        </p:cTn>
                                        <p:tgtEl>
                                          <p:spTgt spid="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par>
                          <p:cTn id="16" fill="hold">
                            <p:stCondLst>
                              <p:cond delay="1000"/>
                            </p:stCondLst>
                            <p:childTnLst>
                              <p:par>
                                <p:cTn id="17" presetID="22" presetClass="entr" presetSubtype="2"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C8CF9-C5A9-45E5-8AD6-83F10620D685}"/>
              </a:ext>
            </a:extLst>
          </p:cNvPr>
          <p:cNvSpPr>
            <a:spLocks noGrp="1"/>
          </p:cNvSpPr>
          <p:nvPr>
            <p:ph type="title"/>
          </p:nvPr>
        </p:nvSpPr>
        <p:spPr/>
        <p:txBody>
          <a:bodyPr/>
          <a:lstStyle/>
          <a:p>
            <a:r>
              <a:rPr lang="en-US" dirty="0"/>
              <a:t>Unsteady great man-made river</a:t>
            </a:r>
          </a:p>
        </p:txBody>
      </p:sp>
      <p:sp>
        <p:nvSpPr>
          <p:cNvPr id="3" name="Content Placeholder 2">
            <a:extLst>
              <a:ext uri="{FF2B5EF4-FFF2-40B4-BE49-F238E27FC236}">
                <a16:creationId xmlns:a16="http://schemas.microsoft.com/office/drawing/2014/main" id="{F79C40F0-BD9E-42BE-B9E5-1A7E1D7E6906}"/>
              </a:ext>
            </a:extLst>
          </p:cNvPr>
          <p:cNvSpPr>
            <a:spLocks noGrp="1"/>
          </p:cNvSpPr>
          <p:nvPr>
            <p:ph idx="1"/>
          </p:nvPr>
        </p:nvSpPr>
        <p:spPr>
          <a:xfrm>
            <a:off x="755650" y="1263938"/>
            <a:ext cx="10512349" cy="4320000"/>
          </a:xfrm>
        </p:spPr>
        <p:txBody>
          <a:bodyPr/>
          <a:lstStyle/>
          <a:p>
            <a:pPr marL="0" indent="0">
              <a:buNone/>
            </a:pPr>
            <a:r>
              <a:rPr lang="en-US" dirty="0"/>
              <a:t>Comparison with measurements, low discharge</a:t>
            </a:r>
          </a:p>
        </p:txBody>
      </p:sp>
      <p:sp>
        <p:nvSpPr>
          <p:cNvPr id="5" name="Slide Number Placeholder 4">
            <a:extLst>
              <a:ext uri="{FF2B5EF4-FFF2-40B4-BE49-F238E27FC236}">
                <a16:creationId xmlns:a16="http://schemas.microsoft.com/office/drawing/2014/main" id="{E9318EFD-25E4-43D8-8547-C3D9A9493081}"/>
              </a:ext>
            </a:extLst>
          </p:cNvPr>
          <p:cNvSpPr>
            <a:spLocks noGrp="1"/>
          </p:cNvSpPr>
          <p:nvPr>
            <p:ph type="sldNum" sz="quarter" idx="12"/>
          </p:nvPr>
        </p:nvSpPr>
        <p:spPr/>
        <p:txBody>
          <a:bodyPr/>
          <a:lstStyle/>
          <a:p>
            <a:fld id="{F42B3F14-D836-496B-80A2-23BE75BD68CB}" type="slidenum">
              <a:rPr lang="nl-NL" smtClean="0"/>
              <a:t>19</a:t>
            </a:fld>
            <a:endParaRPr lang="nl-NL"/>
          </a:p>
        </p:txBody>
      </p:sp>
      <p:graphicFrame>
        <p:nvGraphicFramePr>
          <p:cNvPr id="6" name="Object 5">
            <a:extLst>
              <a:ext uri="{FF2B5EF4-FFF2-40B4-BE49-F238E27FC236}">
                <a16:creationId xmlns:a16="http://schemas.microsoft.com/office/drawing/2014/main" id="{8C094949-90CF-4531-83AE-39C4E381F202}"/>
              </a:ext>
            </a:extLst>
          </p:cNvPr>
          <p:cNvGraphicFramePr>
            <a:graphicFrameLocks noChangeAspect="1"/>
          </p:cNvGraphicFramePr>
          <p:nvPr>
            <p:extLst>
              <p:ext uri="{D42A27DB-BD31-4B8C-83A1-F6EECF244321}">
                <p14:modId xmlns:p14="http://schemas.microsoft.com/office/powerpoint/2010/main" val="2221611805"/>
              </p:ext>
            </p:extLst>
          </p:nvPr>
        </p:nvGraphicFramePr>
        <p:xfrm>
          <a:off x="788484" y="5773233"/>
          <a:ext cx="4957632" cy="487296"/>
        </p:xfrm>
        <a:graphic>
          <a:graphicData uri="http://schemas.openxmlformats.org/presentationml/2006/ole">
            <mc:AlternateContent xmlns:mc="http://schemas.openxmlformats.org/markup-compatibility/2006">
              <mc:Choice xmlns:v="urn:schemas-microsoft-com:vml" Requires="v">
                <p:oleObj name="Equation" r:id="rId3" imgW="3098520" imgH="304560" progId="Equation.DSMT4">
                  <p:embed/>
                </p:oleObj>
              </mc:Choice>
              <mc:Fallback>
                <p:oleObj name="Equation" r:id="rId3" imgW="3098520" imgH="304560" progId="Equation.DSMT4">
                  <p:embed/>
                  <p:pic>
                    <p:nvPicPr>
                      <p:cNvPr id="0" name=""/>
                      <p:cNvPicPr/>
                      <p:nvPr/>
                    </p:nvPicPr>
                    <p:blipFill>
                      <a:blip r:embed="rId4"/>
                      <a:stretch>
                        <a:fillRect/>
                      </a:stretch>
                    </p:blipFill>
                    <p:spPr>
                      <a:xfrm>
                        <a:off x="788484" y="5773233"/>
                        <a:ext cx="4957632" cy="487296"/>
                      </a:xfrm>
                      <a:prstGeom prst="rect">
                        <a:avLst/>
                      </a:prstGeom>
                    </p:spPr>
                  </p:pic>
                </p:oleObj>
              </mc:Fallback>
            </mc:AlternateContent>
          </a:graphicData>
        </a:graphic>
      </p:graphicFrame>
      <p:pic>
        <p:nvPicPr>
          <p:cNvPr id="9" name="Picture 8">
            <a:extLst>
              <a:ext uri="{FF2B5EF4-FFF2-40B4-BE49-F238E27FC236}">
                <a16:creationId xmlns:a16="http://schemas.microsoft.com/office/drawing/2014/main" id="{8BB678F4-7484-4293-92CE-AFBADAE27F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4081" y="1676496"/>
            <a:ext cx="6950063" cy="4009957"/>
          </a:xfrm>
          <a:prstGeom prst="rect">
            <a:avLst/>
          </a:prstGeom>
        </p:spPr>
      </p:pic>
      <p:pic>
        <p:nvPicPr>
          <p:cNvPr id="12" name="Picture 11">
            <a:extLst>
              <a:ext uri="{FF2B5EF4-FFF2-40B4-BE49-F238E27FC236}">
                <a16:creationId xmlns:a16="http://schemas.microsoft.com/office/drawing/2014/main" id="{2DD687C2-6E15-44EF-98C0-322C163183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4081" y="1676496"/>
            <a:ext cx="6950063" cy="4009957"/>
          </a:xfrm>
          <a:prstGeom prst="rect">
            <a:avLst/>
          </a:prstGeom>
        </p:spPr>
      </p:pic>
      <p:sp>
        <p:nvSpPr>
          <p:cNvPr id="13" name="Content Placeholder 2">
            <a:extLst>
              <a:ext uri="{FF2B5EF4-FFF2-40B4-BE49-F238E27FC236}">
                <a16:creationId xmlns:a16="http://schemas.microsoft.com/office/drawing/2014/main" id="{66027F2B-2F39-4ACB-B423-1A9F274FD004}"/>
              </a:ext>
            </a:extLst>
          </p:cNvPr>
          <p:cNvSpPr txBox="1">
            <a:spLocks/>
          </p:cNvSpPr>
          <p:nvPr/>
        </p:nvSpPr>
        <p:spPr>
          <a:xfrm>
            <a:off x="4163002" y="1263939"/>
            <a:ext cx="1530349" cy="260158"/>
          </a:xfrm>
          <a:prstGeom prst="rect">
            <a:avLst/>
          </a:prstGeom>
          <a:solidFill>
            <a:schemeClr val="bg1"/>
          </a:solidFill>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high discharge</a:t>
            </a:r>
          </a:p>
        </p:txBody>
      </p:sp>
    </p:spTree>
    <p:extLst>
      <p:ext uri="{BB962C8B-B14F-4D97-AF65-F5344CB8AC3E}">
        <p14:creationId xmlns:p14="http://schemas.microsoft.com/office/powerpoint/2010/main" val="243594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8A4D74-0138-4615-8BF6-877A50E1B155}"/>
              </a:ext>
            </a:extLst>
          </p:cNvPr>
          <p:cNvSpPr>
            <a:spLocks noGrp="1"/>
          </p:cNvSpPr>
          <p:nvPr>
            <p:ph type="title"/>
          </p:nvPr>
        </p:nvSpPr>
        <p:spPr/>
        <p:txBody>
          <a:bodyPr/>
          <a:lstStyle/>
          <a:p>
            <a:r>
              <a:rPr lang="en-GB" dirty="0"/>
              <a:t>Contents</a:t>
            </a:r>
          </a:p>
        </p:txBody>
      </p:sp>
      <p:sp>
        <p:nvSpPr>
          <p:cNvPr id="6" name="Tijdelijke aanduiding voor dianummer 5">
            <a:extLst>
              <a:ext uri="{FF2B5EF4-FFF2-40B4-BE49-F238E27FC236}">
                <a16:creationId xmlns:a16="http://schemas.microsoft.com/office/drawing/2014/main" id="{F08BB195-80F9-4C55-89E2-35FEBCD81E46}"/>
              </a:ext>
            </a:extLst>
          </p:cNvPr>
          <p:cNvSpPr>
            <a:spLocks noGrp="1"/>
          </p:cNvSpPr>
          <p:nvPr>
            <p:ph type="sldNum" sz="quarter" idx="12"/>
          </p:nvPr>
        </p:nvSpPr>
        <p:spPr/>
        <p:txBody>
          <a:bodyPr/>
          <a:lstStyle/>
          <a:p>
            <a:fld id="{F42B3F14-D836-496B-80A2-23BE75BD68CB}" type="slidenum">
              <a:rPr lang="en-GB" smtClean="0"/>
              <a:pPr/>
              <a:t>2</a:t>
            </a:fld>
            <a:endParaRPr lang="en-GB" dirty="0"/>
          </a:p>
        </p:txBody>
      </p:sp>
      <p:sp>
        <p:nvSpPr>
          <p:cNvPr id="3" name="Tijdelijke aanduiding voor inhoud 2">
            <a:extLst>
              <a:ext uri="{FF2B5EF4-FFF2-40B4-BE49-F238E27FC236}">
                <a16:creationId xmlns:a16="http://schemas.microsoft.com/office/drawing/2014/main" id="{7AA02A56-F306-4BD9-9AE4-F7B81DD8740E}"/>
              </a:ext>
            </a:extLst>
          </p:cNvPr>
          <p:cNvSpPr>
            <a:spLocks noGrp="1"/>
          </p:cNvSpPr>
          <p:nvPr>
            <p:ph type="body" sz="quarter" idx="13"/>
          </p:nvPr>
        </p:nvSpPr>
        <p:spPr>
          <a:xfrm>
            <a:off x="755651" y="1528659"/>
            <a:ext cx="10517112" cy="4322763"/>
          </a:xfrm>
        </p:spPr>
        <p:txBody>
          <a:bodyPr/>
          <a:lstStyle/>
          <a:p>
            <a:pPr>
              <a:lnSpc>
                <a:spcPct val="100000"/>
              </a:lnSpc>
              <a:buClr>
                <a:srgbClr val="008BBF"/>
              </a:buClr>
            </a:pPr>
            <a:r>
              <a:rPr lang="en-GB" dirty="0"/>
              <a:t>Examples of 1D shallow-water flow applications</a:t>
            </a:r>
          </a:p>
          <a:p>
            <a:pPr>
              <a:lnSpc>
                <a:spcPct val="100000"/>
              </a:lnSpc>
              <a:buClr>
                <a:srgbClr val="008BBF"/>
              </a:buClr>
            </a:pPr>
            <a:r>
              <a:rPr lang="en-GB" dirty="0"/>
              <a:t>The 1D shallow-water flow model equations</a:t>
            </a:r>
          </a:p>
          <a:p>
            <a:pPr>
              <a:lnSpc>
                <a:spcPct val="100000"/>
              </a:lnSpc>
              <a:buClr>
                <a:srgbClr val="008BBF"/>
              </a:buClr>
            </a:pPr>
            <a:r>
              <a:rPr lang="en-GB" dirty="0"/>
              <a:t>Computational model: the components</a:t>
            </a:r>
          </a:p>
          <a:p>
            <a:pPr>
              <a:lnSpc>
                <a:spcPct val="100000"/>
              </a:lnSpc>
              <a:buClr>
                <a:srgbClr val="008BBF"/>
              </a:buClr>
            </a:pPr>
            <a:r>
              <a:rPr lang="en-GB" dirty="0"/>
              <a:t>Numerical implementation: properties</a:t>
            </a:r>
          </a:p>
          <a:p>
            <a:pPr>
              <a:lnSpc>
                <a:spcPct val="100000"/>
              </a:lnSpc>
              <a:buClr>
                <a:srgbClr val="008BBF"/>
              </a:buClr>
            </a:pPr>
            <a:r>
              <a:rPr lang="en-GB" dirty="0">
                <a:solidFill>
                  <a:srgbClr val="00C020"/>
                </a:solidFill>
              </a:rPr>
              <a:t>Two-step numerical </a:t>
            </a:r>
            <a:r>
              <a:rPr lang="en-GB" dirty="0" err="1">
                <a:solidFill>
                  <a:srgbClr val="00C020"/>
                </a:solidFill>
              </a:rPr>
              <a:t>modeling</a:t>
            </a:r>
            <a:r>
              <a:rPr lang="en-GB" dirty="0">
                <a:solidFill>
                  <a:srgbClr val="00C020"/>
                </a:solidFill>
              </a:rPr>
              <a:t> approach</a:t>
            </a:r>
          </a:p>
          <a:p>
            <a:pPr>
              <a:lnSpc>
                <a:spcPct val="100000"/>
              </a:lnSpc>
              <a:buClr>
                <a:srgbClr val="008BBF"/>
              </a:buClr>
            </a:pPr>
            <a:r>
              <a:rPr lang="en-GB" dirty="0">
                <a:solidFill>
                  <a:srgbClr val="00C020"/>
                </a:solidFill>
              </a:rPr>
              <a:t>Finite volume method designed for error analysis</a:t>
            </a:r>
          </a:p>
          <a:p>
            <a:pPr>
              <a:lnSpc>
                <a:spcPct val="100000"/>
              </a:lnSpc>
              <a:buClr>
                <a:srgbClr val="008BBF"/>
              </a:buClr>
            </a:pPr>
            <a:r>
              <a:rPr lang="en-GB" dirty="0"/>
              <a:t>Test: flow over a weir </a:t>
            </a:r>
            <a:r>
              <a:rPr lang="en-GB" sz="1600" dirty="0"/>
              <a:t>(including grid adaptation)</a:t>
            </a:r>
            <a:endParaRPr lang="en-GB" dirty="0"/>
          </a:p>
          <a:p>
            <a:pPr>
              <a:lnSpc>
                <a:spcPct val="100000"/>
              </a:lnSpc>
              <a:buClr>
                <a:srgbClr val="008BBF"/>
              </a:buClr>
            </a:pPr>
            <a:r>
              <a:rPr lang="en-GB" dirty="0"/>
              <a:t>Application: Libyan man-made river</a:t>
            </a:r>
          </a:p>
          <a:p>
            <a:pPr>
              <a:lnSpc>
                <a:spcPct val="100000"/>
              </a:lnSpc>
              <a:buClr>
                <a:srgbClr val="008BBF"/>
              </a:buClr>
            </a:pPr>
            <a:r>
              <a:rPr lang="en-GB" dirty="0"/>
              <a:t>Concluding remarks</a:t>
            </a:r>
          </a:p>
          <a:p>
            <a:pPr marL="0" indent="0">
              <a:lnSpc>
                <a:spcPct val="100000"/>
              </a:lnSpc>
              <a:buClr>
                <a:srgbClr val="008BBF"/>
              </a:buClr>
              <a:buNone/>
            </a:pPr>
            <a:endParaRPr lang="en-GB" sz="1600" dirty="0"/>
          </a:p>
          <a:p>
            <a:pPr marL="0" indent="0">
              <a:lnSpc>
                <a:spcPct val="100000"/>
              </a:lnSpc>
              <a:buClr>
                <a:srgbClr val="008BBF"/>
              </a:buClr>
              <a:buNone/>
            </a:pPr>
            <a:r>
              <a:rPr lang="en-GB" sz="1600" dirty="0"/>
              <a:t>(this presentation and other info available)</a:t>
            </a:r>
          </a:p>
        </p:txBody>
      </p:sp>
    </p:spTree>
    <p:extLst>
      <p:ext uri="{BB962C8B-B14F-4D97-AF65-F5344CB8AC3E}">
        <p14:creationId xmlns:p14="http://schemas.microsoft.com/office/powerpoint/2010/main" val="3454861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CC2F5-3A29-474D-9CE7-623B187DF8B0}"/>
              </a:ext>
            </a:extLst>
          </p:cNvPr>
          <p:cNvSpPr>
            <a:spLocks noGrp="1"/>
          </p:cNvSpPr>
          <p:nvPr>
            <p:ph type="title"/>
          </p:nvPr>
        </p:nvSpPr>
        <p:spPr/>
        <p:txBody>
          <a:bodyPr/>
          <a:lstStyle/>
          <a:p>
            <a:r>
              <a:rPr lang="en-US" dirty="0"/>
              <a:t>Wave run-up/run-down</a:t>
            </a:r>
          </a:p>
        </p:txBody>
      </p:sp>
      <p:sp>
        <p:nvSpPr>
          <p:cNvPr id="3" name="Content Placeholder 2">
            <a:extLst>
              <a:ext uri="{FF2B5EF4-FFF2-40B4-BE49-F238E27FC236}">
                <a16:creationId xmlns:a16="http://schemas.microsoft.com/office/drawing/2014/main" id="{7D27ED9C-1190-4889-99F4-EE4BD479FC51}"/>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9─17 iterations per time step</a:t>
            </a:r>
          </a:p>
          <a:p>
            <a:pPr marL="0" indent="0">
              <a:buNone/>
            </a:pPr>
            <a:r>
              <a:rPr lang="en-US" dirty="0"/>
              <a:t>(12.3 on average)</a:t>
            </a:r>
          </a:p>
          <a:p>
            <a:pPr marL="0" indent="0">
              <a:buNone/>
            </a:pPr>
            <a:r>
              <a:rPr lang="en-US" dirty="0">
                <a:solidFill>
                  <a:srgbClr val="008BBF"/>
                </a:solidFill>
                <a:sym typeface="Wingdings" panose="05000000000000000000" pitchFamily="2" charset="2"/>
              </a:rPr>
              <a:t></a:t>
            </a:r>
            <a:r>
              <a:rPr lang="en-US" dirty="0">
                <a:sym typeface="Wingdings" panose="05000000000000000000" pitchFamily="2" charset="2"/>
              </a:rPr>
              <a:t> better initial solutions required to</a:t>
            </a:r>
          </a:p>
          <a:p>
            <a:pPr marL="0" indent="0">
              <a:buNone/>
            </a:pPr>
            <a:r>
              <a:rPr lang="en-US" dirty="0">
                <a:sym typeface="Wingdings" panose="05000000000000000000" pitchFamily="2" charset="2"/>
              </a:rPr>
              <a:t>speed up convergence per time step</a:t>
            </a:r>
            <a:endParaRPr lang="en-US" dirty="0"/>
          </a:p>
        </p:txBody>
      </p:sp>
      <p:sp>
        <p:nvSpPr>
          <p:cNvPr id="5" name="Slide Number Placeholder 4">
            <a:extLst>
              <a:ext uri="{FF2B5EF4-FFF2-40B4-BE49-F238E27FC236}">
                <a16:creationId xmlns:a16="http://schemas.microsoft.com/office/drawing/2014/main" id="{409138B9-F158-40FF-B0FF-7121EAE04E37}"/>
              </a:ext>
            </a:extLst>
          </p:cNvPr>
          <p:cNvSpPr>
            <a:spLocks noGrp="1"/>
          </p:cNvSpPr>
          <p:nvPr>
            <p:ph type="sldNum" sz="quarter" idx="12"/>
          </p:nvPr>
        </p:nvSpPr>
        <p:spPr/>
        <p:txBody>
          <a:bodyPr/>
          <a:lstStyle/>
          <a:p>
            <a:fld id="{F42B3F14-D836-496B-80A2-23BE75BD68CB}" type="slidenum">
              <a:rPr lang="nl-NL" smtClean="0"/>
              <a:t>20</a:t>
            </a:fld>
            <a:endParaRPr lang="nl-NL"/>
          </a:p>
        </p:txBody>
      </p:sp>
      <p:graphicFrame>
        <p:nvGraphicFramePr>
          <p:cNvPr id="6" name="Object 5">
            <a:extLst>
              <a:ext uri="{FF2B5EF4-FFF2-40B4-BE49-F238E27FC236}">
                <a16:creationId xmlns:a16="http://schemas.microsoft.com/office/drawing/2014/main" id="{0A12F4EE-E2CB-42CD-9538-2C00DC2D4E73}"/>
              </a:ext>
            </a:extLst>
          </p:cNvPr>
          <p:cNvGraphicFramePr>
            <a:graphicFrameLocks noChangeAspect="1"/>
          </p:cNvGraphicFramePr>
          <p:nvPr/>
        </p:nvGraphicFramePr>
        <p:xfrm>
          <a:off x="700954" y="1666371"/>
          <a:ext cx="5262336" cy="1665792"/>
        </p:xfrm>
        <a:graphic>
          <a:graphicData uri="http://schemas.openxmlformats.org/presentationml/2006/ole">
            <mc:AlternateContent xmlns:mc="http://schemas.openxmlformats.org/markup-compatibility/2006">
              <mc:Choice xmlns:v="urn:schemas-microsoft-com:vml" Requires="v">
                <p:oleObj name="Equation" r:id="rId5" imgW="3288960" imgH="1041120" progId="Equation.DSMT4">
                  <p:embed/>
                </p:oleObj>
              </mc:Choice>
              <mc:Fallback>
                <p:oleObj name="Equation" r:id="rId5" imgW="3288960" imgH="1041120" progId="Equation.DSMT4">
                  <p:embed/>
                  <p:pic>
                    <p:nvPicPr>
                      <p:cNvPr id="6" name="Object 5">
                        <a:extLst>
                          <a:ext uri="{FF2B5EF4-FFF2-40B4-BE49-F238E27FC236}">
                            <a16:creationId xmlns:a16="http://schemas.microsoft.com/office/drawing/2014/main" id="{0A12F4EE-E2CB-42CD-9538-2C00DC2D4E73}"/>
                          </a:ext>
                        </a:extLst>
                      </p:cNvPr>
                      <p:cNvPicPr/>
                      <p:nvPr/>
                    </p:nvPicPr>
                    <p:blipFill>
                      <a:blip r:embed="rId6"/>
                      <a:stretch>
                        <a:fillRect/>
                      </a:stretch>
                    </p:blipFill>
                    <p:spPr>
                      <a:xfrm>
                        <a:off x="700954" y="1666371"/>
                        <a:ext cx="5262336" cy="1665792"/>
                      </a:xfrm>
                      <a:prstGeom prst="rect">
                        <a:avLst/>
                      </a:prstGeom>
                    </p:spPr>
                  </p:pic>
                </p:oleObj>
              </mc:Fallback>
            </mc:AlternateContent>
          </a:graphicData>
        </a:graphic>
      </p:graphicFrame>
      <p:pic>
        <p:nvPicPr>
          <p:cNvPr id="7" name="runup.mpg">
            <a:hlinkClick r:id="" action="ppaction://media"/>
            <a:extLst>
              <a:ext uri="{FF2B5EF4-FFF2-40B4-BE49-F238E27FC236}">
                <a16:creationId xmlns:a16="http://schemas.microsoft.com/office/drawing/2014/main" id="{395ECF02-52E8-43ED-964A-6D41FA7A2678}"/>
              </a:ext>
            </a:extLst>
          </p:cNvPr>
          <p:cNvPicPr>
            <a:picLocks noChangeAspect="1"/>
          </p:cNvPicPr>
          <p:nvPr>
            <a:videoFile r:link="rId2"/>
            <p:extLst>
              <p:ext uri="{DAA4B4D4-6D71-4841-9C94-3DE7FCFB9230}">
                <p14:media xmlns:p14="http://schemas.microsoft.com/office/powerpoint/2010/main" r:link="rId1"/>
              </p:ext>
            </p:extLst>
          </p:nvPr>
        </p:nvPicPr>
        <p:blipFill>
          <a:blip r:embed="rId7">
            <a:extLst>
              <a:ext uri="{28A0092B-C50C-407E-A947-70E740481C1C}">
                <a14:useLocalDpi xmlns:a14="http://schemas.microsoft.com/office/drawing/2010/main" val="0"/>
              </a:ext>
            </a:extLst>
          </a:blip>
          <a:srcRect/>
          <a:stretch>
            <a:fillRect/>
          </a:stretch>
        </p:blipFill>
        <p:spPr bwMode="auto">
          <a:xfrm>
            <a:off x="4480603" y="2043111"/>
            <a:ext cx="6516009" cy="4344006"/>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58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33"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Effect transition="in" filter="fade">
                                      <p:cBhvr>
                                        <p:cTn id="11" dur="1000"/>
                                        <p:tgtEl>
                                          <p:spTgt spid="3">
                                            <p:txEl>
                                              <p:pRg st="7" end="7"/>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8" end="8"/>
                                            </p:txEl>
                                          </p:spTgt>
                                        </p:tgtEl>
                                        <p:attrNameLst>
                                          <p:attrName>style.visibility</p:attrName>
                                        </p:attrNameLst>
                                      </p:cBhvr>
                                      <p:to>
                                        <p:strVal val="visible"/>
                                      </p:to>
                                    </p:set>
                                    <p:animEffect transition="in" filter="fade">
                                      <p:cBhvr>
                                        <p:cTn id="14" dur="1000"/>
                                        <p:tgtEl>
                                          <p:spTgt spid="3">
                                            <p:txEl>
                                              <p:pRg st="8" end="8"/>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1000"/>
                                        <p:tgtEl>
                                          <p:spTgt spid="3">
                                            <p:txEl>
                                              <p:pRg st="9" end="9"/>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7"/>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7"/>
                                        </p:tgtEl>
                                      </p:cBhvr>
                                    </p:cmd>
                                  </p:childTnLst>
                                </p:cTn>
                              </p:par>
                            </p:childTnLst>
                          </p:cTn>
                        </p:par>
                      </p:childTnLst>
                    </p:cTn>
                  </p:par>
                </p:childTnLst>
              </p:cTn>
              <p:nextCondLst>
                <p:cond evt="onClick" delay="0">
                  <p:tgtEl>
                    <p:spTgt spid="7"/>
                  </p:tgtEl>
                </p:cond>
              </p:nextCondLst>
            </p:seq>
            <p:video>
              <p:cMediaNode vol="80000">
                <p:cTn id="28" fill="hold" display="0">
                  <p:stCondLst>
                    <p:cond delay="indefinite"/>
                  </p:stCondLst>
                </p:cTn>
                <p:tgtEl>
                  <p:spTgt spid="7"/>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A1AD2ED-A16D-40AF-89D5-CDBDE6AB0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2716" y="3357300"/>
            <a:ext cx="6076505" cy="2745949"/>
          </a:xfrm>
          <a:prstGeom prst="rect">
            <a:avLst/>
          </a:prstGeom>
        </p:spPr>
      </p:pic>
      <p:sp>
        <p:nvSpPr>
          <p:cNvPr id="2" name="Title 1">
            <a:extLst>
              <a:ext uri="{FF2B5EF4-FFF2-40B4-BE49-F238E27FC236}">
                <a16:creationId xmlns:a16="http://schemas.microsoft.com/office/drawing/2014/main" id="{05BA6517-88BB-480B-A7EE-B30291A6574E}"/>
              </a:ext>
            </a:extLst>
          </p:cNvPr>
          <p:cNvSpPr>
            <a:spLocks noGrp="1"/>
          </p:cNvSpPr>
          <p:nvPr>
            <p:ph type="title"/>
          </p:nvPr>
        </p:nvSpPr>
        <p:spPr/>
        <p:txBody>
          <a:bodyPr/>
          <a:lstStyle/>
          <a:p>
            <a:r>
              <a:rPr lang="en-US" dirty="0"/>
              <a:t>Summarizing …</a:t>
            </a:r>
          </a:p>
        </p:txBody>
      </p:sp>
      <p:sp>
        <p:nvSpPr>
          <p:cNvPr id="3" name="Content Placeholder 2">
            <a:extLst>
              <a:ext uri="{FF2B5EF4-FFF2-40B4-BE49-F238E27FC236}">
                <a16:creationId xmlns:a16="http://schemas.microsoft.com/office/drawing/2014/main" id="{050C231C-1EDC-4AC3-A589-ECD967658066}"/>
              </a:ext>
            </a:extLst>
          </p:cNvPr>
          <p:cNvSpPr>
            <a:spLocks noGrp="1"/>
          </p:cNvSpPr>
          <p:nvPr>
            <p:ph idx="1"/>
          </p:nvPr>
        </p:nvSpPr>
        <p:spPr/>
        <p:txBody>
          <a:bodyPr/>
          <a:lstStyle/>
          <a:p>
            <a:pPr marL="0" indent="0">
              <a:buNone/>
            </a:pPr>
            <a:r>
              <a:rPr lang="en-US" dirty="0"/>
              <a:t>Properties of space discretization:</a:t>
            </a:r>
          </a:p>
          <a:p>
            <a:pPr>
              <a:lnSpc>
                <a:spcPct val="110000"/>
              </a:lnSpc>
              <a:spcBef>
                <a:spcPts val="600"/>
              </a:spcBef>
              <a:buClr>
                <a:srgbClr val="008BBF"/>
              </a:buClr>
            </a:pPr>
            <a:r>
              <a:rPr lang="en-US" dirty="0"/>
              <a:t>Smoothing errors dominant, discretization errors negligible</a:t>
            </a:r>
            <a:br>
              <a:rPr lang="en-US" dirty="0"/>
            </a:br>
            <a:r>
              <a:rPr lang="en-US" sz="1600" dirty="0">
                <a:solidFill>
                  <a:srgbClr val="008BBF"/>
                </a:solidFill>
                <a:sym typeface="Wingdings" panose="05000000000000000000" pitchFamily="2" charset="2"/>
              </a:rPr>
              <a:t></a:t>
            </a:r>
            <a:r>
              <a:rPr lang="en-US" sz="1600" dirty="0">
                <a:sym typeface="Wingdings" panose="05000000000000000000" pitchFamily="2" charset="2"/>
              </a:rPr>
              <a:t> numerical errors can be interpreted physically!</a:t>
            </a:r>
            <a:br>
              <a:rPr lang="en-US" sz="1600" dirty="0">
                <a:sym typeface="Wingdings" panose="05000000000000000000" pitchFamily="2" charset="2"/>
              </a:rPr>
            </a:br>
            <a:r>
              <a:rPr lang="en-US" sz="1600" dirty="0">
                <a:solidFill>
                  <a:srgbClr val="008BBF"/>
                </a:solidFill>
                <a:sym typeface="Wingdings" panose="05000000000000000000" pitchFamily="2" charset="2"/>
              </a:rPr>
              <a:t></a:t>
            </a:r>
            <a:r>
              <a:rPr lang="en-US" sz="1600" dirty="0">
                <a:sym typeface="Wingdings" panose="05000000000000000000" pitchFamily="2" charset="2"/>
              </a:rPr>
              <a:t> numerical errors can be compared to physical errors!</a:t>
            </a:r>
            <a:endParaRPr lang="en-US" sz="1600" dirty="0"/>
          </a:p>
          <a:p>
            <a:pPr>
              <a:buClr>
                <a:srgbClr val="008BBF"/>
              </a:buClr>
            </a:pPr>
            <a:r>
              <a:rPr lang="en-US" dirty="0"/>
              <a:t>Pretty accurate</a:t>
            </a:r>
          </a:p>
          <a:p>
            <a:pPr>
              <a:buClr>
                <a:srgbClr val="008BBF"/>
              </a:buClr>
            </a:pPr>
            <a:r>
              <a:rPr lang="en-US" dirty="0"/>
              <a:t>Continuous and smooth</a:t>
            </a:r>
          </a:p>
          <a:p>
            <a:pPr lvl="1">
              <a:buClr>
                <a:srgbClr val="008BBF"/>
              </a:buClr>
            </a:pPr>
            <a:r>
              <a:rPr lang="en-US" dirty="0"/>
              <a:t>very fast solvers</a:t>
            </a:r>
          </a:p>
          <a:p>
            <a:pPr lvl="1">
              <a:buClr>
                <a:srgbClr val="008BBF"/>
              </a:buClr>
            </a:pPr>
            <a:r>
              <a:rPr lang="en-US" dirty="0"/>
              <a:t>robust model</a:t>
            </a:r>
          </a:p>
          <a:p>
            <a:pPr>
              <a:buClr>
                <a:srgbClr val="008BBF"/>
              </a:buClr>
            </a:pPr>
            <a:r>
              <a:rPr lang="en-US" dirty="0"/>
              <a:t>(block-)Structured grids required</a:t>
            </a:r>
          </a:p>
          <a:p>
            <a:pPr lvl="1">
              <a:buClr>
                <a:srgbClr val="008BBF"/>
              </a:buClr>
            </a:pPr>
            <a:r>
              <a:rPr lang="en-US" dirty="0"/>
              <a:t>flexibility by means of DD and IBM</a:t>
            </a:r>
          </a:p>
          <a:p>
            <a:pPr marL="0" indent="0">
              <a:buClr>
                <a:srgbClr val="008BBF"/>
              </a:buClr>
              <a:buNone/>
            </a:pPr>
            <a:endParaRPr lang="en-US" sz="1100" dirty="0"/>
          </a:p>
          <a:p>
            <a:pPr marL="0" indent="0">
              <a:buClr>
                <a:srgbClr val="008BBF"/>
              </a:buClr>
              <a:buNone/>
            </a:pPr>
            <a:r>
              <a:rPr lang="en-US" dirty="0"/>
              <a:t>Time integration:</a:t>
            </a:r>
          </a:p>
          <a:p>
            <a:pPr>
              <a:buClr>
                <a:srgbClr val="008BBF"/>
              </a:buClr>
            </a:pPr>
            <a:r>
              <a:rPr lang="en-US" dirty="0"/>
              <a:t>To be investigated</a:t>
            </a:r>
          </a:p>
        </p:txBody>
      </p:sp>
      <p:sp>
        <p:nvSpPr>
          <p:cNvPr id="5" name="Slide Number Placeholder 4">
            <a:extLst>
              <a:ext uri="{FF2B5EF4-FFF2-40B4-BE49-F238E27FC236}">
                <a16:creationId xmlns:a16="http://schemas.microsoft.com/office/drawing/2014/main" id="{E12DEC66-97BF-4672-9CC6-1CE5733CA3F6}"/>
              </a:ext>
            </a:extLst>
          </p:cNvPr>
          <p:cNvSpPr>
            <a:spLocks noGrp="1"/>
          </p:cNvSpPr>
          <p:nvPr>
            <p:ph type="sldNum" sz="quarter" idx="12"/>
          </p:nvPr>
        </p:nvSpPr>
        <p:spPr/>
        <p:txBody>
          <a:bodyPr/>
          <a:lstStyle/>
          <a:p>
            <a:fld id="{F42B3F14-D836-496B-80A2-23BE75BD68CB}" type="slidenum">
              <a:rPr lang="nl-NL" smtClean="0"/>
              <a:t>21</a:t>
            </a:fld>
            <a:endParaRPr lang="nl-NL"/>
          </a:p>
        </p:txBody>
      </p:sp>
      <p:graphicFrame>
        <p:nvGraphicFramePr>
          <p:cNvPr id="4" name="Object 3">
            <a:extLst>
              <a:ext uri="{FF2B5EF4-FFF2-40B4-BE49-F238E27FC236}">
                <a16:creationId xmlns:a16="http://schemas.microsoft.com/office/drawing/2014/main" id="{04B08427-B84E-47E9-8F00-EBC89BAA32F1}"/>
              </a:ext>
            </a:extLst>
          </p:cNvPr>
          <p:cNvGraphicFramePr>
            <a:graphicFrameLocks noChangeAspect="1"/>
          </p:cNvGraphicFramePr>
          <p:nvPr>
            <p:extLst>
              <p:ext uri="{D42A27DB-BD31-4B8C-83A1-F6EECF244321}">
                <p14:modId xmlns:p14="http://schemas.microsoft.com/office/powerpoint/2010/main" val="2119207225"/>
              </p:ext>
            </p:extLst>
          </p:nvPr>
        </p:nvGraphicFramePr>
        <p:xfrm>
          <a:off x="8157950" y="5274361"/>
          <a:ext cx="314682" cy="250725"/>
        </p:xfrm>
        <a:graphic>
          <a:graphicData uri="http://schemas.openxmlformats.org/presentationml/2006/ole">
            <mc:AlternateContent xmlns:mc="http://schemas.openxmlformats.org/markup-compatibility/2006">
              <mc:Choice xmlns:v="urn:schemas-microsoft-com:vml" Requires="v">
                <p:oleObj name="Equation" r:id="rId4" imgW="449545" imgH="358179" progId="Equation.DSMT4">
                  <p:embed/>
                </p:oleObj>
              </mc:Choice>
              <mc:Fallback>
                <p:oleObj name="Equation" r:id="rId4" imgW="449545" imgH="358179" progId="Equation.DSMT4">
                  <p:embed/>
                  <p:pic>
                    <p:nvPicPr>
                      <p:cNvPr id="0" name=""/>
                      <p:cNvPicPr/>
                      <p:nvPr/>
                    </p:nvPicPr>
                    <p:blipFill>
                      <a:blip r:embed="rId5"/>
                      <a:stretch>
                        <a:fillRect/>
                      </a:stretch>
                    </p:blipFill>
                    <p:spPr>
                      <a:xfrm>
                        <a:off x="8157950" y="5274361"/>
                        <a:ext cx="314682" cy="250725"/>
                      </a:xfrm>
                      <a:prstGeom prst="rect">
                        <a:avLst/>
                      </a:prstGeom>
                    </p:spPr>
                  </p:pic>
                </p:oleObj>
              </mc:Fallback>
            </mc:AlternateContent>
          </a:graphicData>
        </a:graphic>
      </p:graphicFrame>
    </p:spTree>
    <p:extLst>
      <p:ext uri="{BB962C8B-B14F-4D97-AF65-F5344CB8AC3E}">
        <p14:creationId xmlns:p14="http://schemas.microsoft.com/office/powerpoint/2010/main" val="1976453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033B2-147C-4FD6-8509-1737142B0C39}"/>
              </a:ext>
            </a:extLst>
          </p:cNvPr>
          <p:cNvSpPr>
            <a:spLocks noGrp="1"/>
          </p:cNvSpPr>
          <p:nvPr>
            <p:ph type="title"/>
          </p:nvPr>
        </p:nvSpPr>
        <p:spPr/>
        <p:txBody>
          <a:bodyPr/>
          <a:lstStyle/>
          <a:p>
            <a:r>
              <a:rPr lang="en-US" dirty="0"/>
              <a:t>Motto</a:t>
            </a:r>
          </a:p>
        </p:txBody>
      </p:sp>
      <p:sp>
        <p:nvSpPr>
          <p:cNvPr id="5" name="Slide Number Placeholder 4">
            <a:extLst>
              <a:ext uri="{FF2B5EF4-FFF2-40B4-BE49-F238E27FC236}">
                <a16:creationId xmlns:a16="http://schemas.microsoft.com/office/drawing/2014/main" id="{25DA15B0-0AC8-4867-99D6-2CFFD8FD884C}"/>
              </a:ext>
            </a:extLst>
          </p:cNvPr>
          <p:cNvSpPr>
            <a:spLocks noGrp="1"/>
          </p:cNvSpPr>
          <p:nvPr>
            <p:ph type="sldNum" sz="quarter" idx="12"/>
          </p:nvPr>
        </p:nvSpPr>
        <p:spPr/>
        <p:txBody>
          <a:bodyPr/>
          <a:lstStyle/>
          <a:p>
            <a:fld id="{F42B3F14-D836-496B-80A2-23BE75BD68CB}" type="slidenum">
              <a:rPr lang="nl-NL" smtClean="0"/>
              <a:t>22</a:t>
            </a:fld>
            <a:endParaRPr lang="nl-NL"/>
          </a:p>
        </p:txBody>
      </p:sp>
      <p:sp>
        <p:nvSpPr>
          <p:cNvPr id="6" name="TextBox 5">
            <a:extLst>
              <a:ext uri="{FF2B5EF4-FFF2-40B4-BE49-F238E27FC236}">
                <a16:creationId xmlns:a16="http://schemas.microsoft.com/office/drawing/2014/main" id="{B00DDFC0-26CD-4270-960B-136D9DC78FF0}"/>
              </a:ext>
            </a:extLst>
          </p:cNvPr>
          <p:cNvSpPr txBox="1"/>
          <p:nvPr/>
        </p:nvSpPr>
        <p:spPr>
          <a:xfrm>
            <a:off x="3264822" y="2891303"/>
            <a:ext cx="5659113" cy="958660"/>
          </a:xfrm>
          <a:prstGeom prst="rect">
            <a:avLst/>
          </a:prstGeom>
          <a:noFill/>
          <a:ln w="38100">
            <a:noFill/>
          </a:ln>
        </p:spPr>
        <p:txBody>
          <a:bodyPr wrap="none" rtlCol="0">
            <a:spAutoFit/>
          </a:bodyPr>
          <a:lstStyle/>
          <a:p>
            <a:pPr algn="ctr">
              <a:lnSpc>
                <a:spcPct val="150000"/>
              </a:lnSpc>
            </a:pPr>
            <a:r>
              <a:rPr lang="en-US" sz="2000" b="1" dirty="0"/>
              <a:t>SUPPRESS THE WIGGLES, BUT SUCH THAT</a:t>
            </a:r>
          </a:p>
          <a:p>
            <a:pPr algn="ctr">
              <a:lnSpc>
                <a:spcPct val="150000"/>
              </a:lnSpc>
            </a:pPr>
            <a:r>
              <a:rPr lang="en-US" sz="2000" b="1" dirty="0"/>
              <a:t>THEY KEEP TELLING YOU SOMETHING!</a:t>
            </a:r>
          </a:p>
        </p:txBody>
      </p:sp>
      <p:sp>
        <p:nvSpPr>
          <p:cNvPr id="7" name="TextBox 6">
            <a:extLst>
              <a:ext uri="{FF2B5EF4-FFF2-40B4-BE49-F238E27FC236}">
                <a16:creationId xmlns:a16="http://schemas.microsoft.com/office/drawing/2014/main" id="{983792BD-1BE2-4BA7-97AE-EC898076045F}"/>
              </a:ext>
            </a:extLst>
          </p:cNvPr>
          <p:cNvSpPr txBox="1"/>
          <p:nvPr/>
        </p:nvSpPr>
        <p:spPr>
          <a:xfrm>
            <a:off x="642016" y="5408580"/>
            <a:ext cx="10402207" cy="338554"/>
          </a:xfrm>
          <a:prstGeom prst="rect">
            <a:avLst/>
          </a:prstGeom>
          <a:noFill/>
        </p:spPr>
        <p:txBody>
          <a:bodyPr wrap="none" rtlCol="0">
            <a:spAutoFit/>
          </a:bodyPr>
          <a:lstStyle/>
          <a:p>
            <a:r>
              <a:rPr lang="en-US" sz="1600" dirty="0"/>
              <a:t>(variation on </a:t>
            </a:r>
            <a:r>
              <a:rPr lang="en-US" sz="1600" dirty="0" err="1">
                <a:solidFill>
                  <a:srgbClr val="008BBF"/>
                </a:solidFill>
              </a:rPr>
              <a:t>Gresho</a:t>
            </a:r>
            <a:r>
              <a:rPr lang="en-US" sz="1600" dirty="0">
                <a:solidFill>
                  <a:srgbClr val="008BBF"/>
                </a:solidFill>
              </a:rPr>
              <a:t> &amp; Lee, “</a:t>
            </a:r>
            <a:r>
              <a:rPr lang="en-US" sz="1600" i="1" dirty="0">
                <a:solidFill>
                  <a:srgbClr val="008BBF"/>
                </a:solidFill>
              </a:rPr>
              <a:t>Don’t suppress the wiggles—They’re telling you something!</a:t>
            </a:r>
            <a:r>
              <a:rPr lang="en-US" sz="1600" dirty="0">
                <a:solidFill>
                  <a:srgbClr val="008BBF"/>
                </a:solidFill>
              </a:rPr>
              <a:t>”, </a:t>
            </a:r>
            <a:r>
              <a:rPr lang="en-US" sz="1600" dirty="0" err="1">
                <a:solidFill>
                  <a:srgbClr val="008BBF"/>
                </a:solidFill>
              </a:rPr>
              <a:t>Comput</a:t>
            </a:r>
            <a:r>
              <a:rPr lang="en-US" sz="1600" dirty="0">
                <a:solidFill>
                  <a:srgbClr val="008BBF"/>
                </a:solidFill>
              </a:rPr>
              <a:t>. Fluids 1981</a:t>
            </a:r>
            <a:r>
              <a:rPr lang="en-US" sz="1600" dirty="0"/>
              <a:t>)</a:t>
            </a:r>
          </a:p>
        </p:txBody>
      </p:sp>
      <p:sp>
        <p:nvSpPr>
          <p:cNvPr id="8" name="Rectangle: Rounded Corners 7">
            <a:extLst>
              <a:ext uri="{FF2B5EF4-FFF2-40B4-BE49-F238E27FC236}">
                <a16:creationId xmlns:a16="http://schemas.microsoft.com/office/drawing/2014/main" id="{CEA55698-6EF3-4A45-8A49-882F595A25F5}"/>
              </a:ext>
            </a:extLst>
          </p:cNvPr>
          <p:cNvSpPr/>
          <p:nvPr/>
        </p:nvSpPr>
        <p:spPr>
          <a:xfrm>
            <a:off x="3093395" y="2772383"/>
            <a:ext cx="6001967" cy="1254868"/>
          </a:xfrm>
          <a:prstGeom prst="roundRect">
            <a:avLst/>
          </a:prstGeom>
          <a:noFill/>
          <a:ln w="38100">
            <a:solidFill>
              <a:srgbClr val="00C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8037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1F9FA-60A4-4962-A841-BCC99A3E0110}"/>
              </a:ext>
            </a:extLst>
          </p:cNvPr>
          <p:cNvSpPr>
            <a:spLocks noGrp="1"/>
          </p:cNvSpPr>
          <p:nvPr>
            <p:ph type="title"/>
          </p:nvPr>
        </p:nvSpPr>
        <p:spPr/>
        <p:txBody>
          <a:bodyPr/>
          <a:lstStyle/>
          <a:p>
            <a:r>
              <a:rPr lang="en-US" dirty="0"/>
              <a:t>Remarks</a:t>
            </a:r>
            <a:r>
              <a:rPr lang="en-US"/>
              <a:t>, discussion, questions</a:t>
            </a:r>
            <a:r>
              <a:rPr lang="en-US" dirty="0"/>
              <a:t>?</a:t>
            </a:r>
          </a:p>
        </p:txBody>
      </p:sp>
      <p:pic>
        <p:nvPicPr>
          <p:cNvPr id="6" name="Content Placeholder 5">
            <a:extLst>
              <a:ext uri="{FF2B5EF4-FFF2-40B4-BE49-F238E27FC236}">
                <a16:creationId xmlns:a16="http://schemas.microsoft.com/office/drawing/2014/main" id="{6C1EFCF8-40B6-48F7-9B4C-22E136D1E48B}"/>
              </a:ext>
            </a:extLst>
          </p:cNvPr>
          <p:cNvPicPr>
            <a:picLocks noGrp="1" noChangeAspect="1"/>
          </p:cNvPicPr>
          <p:nvPr>
            <p:ph idx="1"/>
          </p:nvPr>
        </p:nvPicPr>
        <p:blipFill>
          <a:blip r:embed="rId3"/>
          <a:stretch>
            <a:fillRect/>
          </a:stretch>
        </p:blipFill>
        <p:spPr>
          <a:xfrm>
            <a:off x="3325812" y="2513298"/>
            <a:ext cx="5372100" cy="2324100"/>
          </a:xfrm>
          <a:prstGeom prst="rect">
            <a:avLst/>
          </a:prstGeom>
        </p:spPr>
      </p:pic>
      <p:sp>
        <p:nvSpPr>
          <p:cNvPr id="5" name="Slide Number Placeholder 4">
            <a:extLst>
              <a:ext uri="{FF2B5EF4-FFF2-40B4-BE49-F238E27FC236}">
                <a16:creationId xmlns:a16="http://schemas.microsoft.com/office/drawing/2014/main" id="{0BC8C368-3640-456C-9A2E-D973994F622E}"/>
              </a:ext>
            </a:extLst>
          </p:cNvPr>
          <p:cNvSpPr>
            <a:spLocks noGrp="1"/>
          </p:cNvSpPr>
          <p:nvPr>
            <p:ph type="sldNum" sz="quarter" idx="12"/>
          </p:nvPr>
        </p:nvSpPr>
        <p:spPr/>
        <p:txBody>
          <a:bodyPr/>
          <a:lstStyle/>
          <a:p>
            <a:fld id="{F42B3F14-D836-496B-80A2-23BE75BD68CB}" type="slidenum">
              <a:rPr lang="nl-NL" smtClean="0"/>
              <a:t>23</a:t>
            </a:fld>
            <a:endParaRPr lang="nl-NL"/>
          </a:p>
        </p:txBody>
      </p:sp>
    </p:spTree>
    <p:extLst>
      <p:ext uri="{BB962C8B-B14F-4D97-AF65-F5344CB8AC3E}">
        <p14:creationId xmlns:p14="http://schemas.microsoft.com/office/powerpoint/2010/main" val="1766866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DA46C-76F9-4E82-8C09-F1F27234EE2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09C237-C04F-4F52-97A1-F01628077BFB}"/>
              </a:ext>
            </a:extLst>
          </p:cNvPr>
          <p:cNvSpPr>
            <a:spLocks noGrp="1"/>
          </p:cNvSpPr>
          <p:nvPr>
            <p:ph idx="1"/>
          </p:nvPr>
        </p:nvSpPr>
        <p:spPr/>
        <p:txBody>
          <a:bodyPr/>
          <a:lstStyle/>
          <a:p>
            <a:endParaRPr lang="en-US" dirty="0"/>
          </a:p>
        </p:txBody>
      </p:sp>
      <p:sp>
        <p:nvSpPr>
          <p:cNvPr id="5" name="Slide Number Placeholder 4">
            <a:extLst>
              <a:ext uri="{FF2B5EF4-FFF2-40B4-BE49-F238E27FC236}">
                <a16:creationId xmlns:a16="http://schemas.microsoft.com/office/drawing/2014/main" id="{62158F91-5959-4786-B925-4422CB609EA7}"/>
              </a:ext>
            </a:extLst>
          </p:cNvPr>
          <p:cNvSpPr>
            <a:spLocks noGrp="1"/>
          </p:cNvSpPr>
          <p:nvPr>
            <p:ph type="sldNum" sz="quarter" idx="12"/>
          </p:nvPr>
        </p:nvSpPr>
        <p:spPr/>
        <p:txBody>
          <a:bodyPr/>
          <a:lstStyle/>
          <a:p>
            <a:fld id="{F42B3F14-D836-496B-80A2-23BE75BD68CB}" type="slidenum">
              <a:rPr lang="nl-NL" smtClean="0"/>
              <a:t>24</a:t>
            </a:fld>
            <a:endParaRPr lang="nl-NL"/>
          </a:p>
        </p:txBody>
      </p:sp>
    </p:spTree>
    <p:extLst>
      <p:ext uri="{BB962C8B-B14F-4D97-AF65-F5344CB8AC3E}">
        <p14:creationId xmlns:p14="http://schemas.microsoft.com/office/powerpoint/2010/main" val="1014383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4">
            <a:extLst>
              <a:ext uri="{FF2B5EF4-FFF2-40B4-BE49-F238E27FC236}">
                <a16:creationId xmlns:a16="http://schemas.microsoft.com/office/drawing/2014/main" id="{5834E3ED-8D6D-48A9-95EB-B2CBAA18A02E}"/>
              </a:ext>
            </a:extLst>
          </p:cNvPr>
          <p:cNvSpPr txBox="1">
            <a:spLocks/>
          </p:cNvSpPr>
          <p:nvPr/>
        </p:nvSpPr>
        <p:spPr>
          <a:xfrm>
            <a:off x="666622" y="1493771"/>
            <a:ext cx="10517112" cy="4322763"/>
          </a:xfrm>
          <a:prstGeom prst="rect">
            <a:avLst/>
          </a:prstGeom>
        </p:spPr>
        <p:txBody>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008BBF"/>
              </a:buClr>
              <a:buNone/>
            </a:pPr>
            <a:r>
              <a:rPr lang="en-US" dirty="0"/>
              <a:t>Constant channel width    :</a:t>
            </a:r>
          </a:p>
          <a:p>
            <a:pPr marL="0" indent="0">
              <a:buClr>
                <a:srgbClr val="008BBF"/>
              </a:buClr>
              <a:buNone/>
            </a:pPr>
            <a:endParaRPr lang="en-US" dirty="0"/>
          </a:p>
          <a:p>
            <a:pPr marL="0" indent="0">
              <a:buClr>
                <a:srgbClr val="008BBF"/>
              </a:buClr>
              <a:buNone/>
            </a:pPr>
            <a:endParaRPr lang="en-US" dirty="0"/>
          </a:p>
          <a:p>
            <a:pPr marL="0" indent="0">
              <a:buClr>
                <a:srgbClr val="008BBF"/>
              </a:buClr>
              <a:buNone/>
            </a:pPr>
            <a:endParaRPr lang="en-US" dirty="0"/>
          </a:p>
          <a:p>
            <a:pPr marL="0" indent="0">
              <a:buClr>
                <a:srgbClr val="008BBF"/>
              </a:buClr>
              <a:buNone/>
            </a:pPr>
            <a:endParaRPr lang="en-US" dirty="0"/>
          </a:p>
          <a:p>
            <a:pPr marL="0" indent="0">
              <a:buClr>
                <a:srgbClr val="008BBF"/>
              </a:buClr>
              <a:buNone/>
            </a:pPr>
            <a:endParaRPr lang="en-US" dirty="0"/>
          </a:p>
          <a:p>
            <a:pPr marL="0" indent="0">
              <a:buClr>
                <a:srgbClr val="008BBF"/>
              </a:buClr>
              <a:buNone/>
            </a:pPr>
            <a:endParaRPr lang="en-US" dirty="0"/>
          </a:p>
          <a:p>
            <a:pPr marL="0" indent="0">
              <a:buClr>
                <a:srgbClr val="008BBF"/>
              </a:buClr>
              <a:buNone/>
            </a:pPr>
            <a:endParaRPr lang="en-US" dirty="0"/>
          </a:p>
          <a:p>
            <a:pPr>
              <a:buClr>
                <a:srgbClr val="008BBF"/>
              </a:buClr>
            </a:pPr>
            <a:r>
              <a:rPr lang="en-US" dirty="0">
                <a:sym typeface="Wingdings" panose="05000000000000000000" pitchFamily="2" charset="2"/>
              </a:rPr>
              <a:t>                                         : depth</a:t>
            </a:r>
          </a:p>
          <a:p>
            <a:pPr>
              <a:buClr>
                <a:srgbClr val="008BBF"/>
              </a:buClr>
            </a:pPr>
            <a:r>
              <a:rPr lang="en-US" dirty="0">
                <a:sym typeface="Wingdings" panose="05000000000000000000" pitchFamily="2" charset="2"/>
              </a:rPr>
              <a:t>                </a:t>
            </a:r>
            <a:r>
              <a:rPr lang="en-US" dirty="0"/>
              <a:t>: depth-integrated velocity (</a:t>
            </a:r>
            <a:r>
              <a:rPr lang="en-US" dirty="0">
                <a:solidFill>
                  <a:srgbClr val="008BBF"/>
                </a:solidFill>
                <a:sym typeface="Wingdings" panose="05000000000000000000" pitchFamily="2" charset="2"/>
              </a:rPr>
              <a:t></a:t>
            </a:r>
            <a:r>
              <a:rPr lang="en-US" dirty="0">
                <a:sym typeface="Wingdings" panose="05000000000000000000" pitchFamily="2" charset="2"/>
              </a:rPr>
              <a:t> average velocity              )</a:t>
            </a:r>
            <a:endParaRPr lang="en-US" dirty="0"/>
          </a:p>
        </p:txBody>
      </p:sp>
      <p:sp>
        <p:nvSpPr>
          <p:cNvPr id="5" name="Slide Number Placeholder 4">
            <a:extLst>
              <a:ext uri="{FF2B5EF4-FFF2-40B4-BE49-F238E27FC236}">
                <a16:creationId xmlns:a16="http://schemas.microsoft.com/office/drawing/2014/main" id="{CCE29A85-10CB-440E-82C3-D048F005A05D}"/>
              </a:ext>
            </a:extLst>
          </p:cNvPr>
          <p:cNvSpPr>
            <a:spLocks noGrp="1"/>
          </p:cNvSpPr>
          <p:nvPr>
            <p:ph type="sldNum" sz="quarter" idx="12"/>
          </p:nvPr>
        </p:nvSpPr>
        <p:spPr/>
        <p:txBody>
          <a:bodyPr/>
          <a:lstStyle/>
          <a:p>
            <a:fld id="{F42B3F14-D836-496B-80A2-23BE75BD68CB}" type="slidenum">
              <a:rPr lang="nl-NL" smtClean="0"/>
              <a:t>25</a:t>
            </a:fld>
            <a:endParaRPr lang="nl-NL"/>
          </a:p>
        </p:txBody>
      </p:sp>
      <p:sp>
        <p:nvSpPr>
          <p:cNvPr id="6" name="Title 1">
            <a:extLst>
              <a:ext uri="{FF2B5EF4-FFF2-40B4-BE49-F238E27FC236}">
                <a16:creationId xmlns:a16="http://schemas.microsoft.com/office/drawing/2014/main" id="{98F3C994-363C-4CC0-B8CA-C233A5D0B5AD}"/>
              </a:ext>
            </a:extLst>
          </p:cNvPr>
          <p:cNvSpPr>
            <a:spLocks noGrp="1"/>
          </p:cNvSpPr>
          <p:nvPr>
            <p:ph type="title"/>
          </p:nvPr>
        </p:nvSpPr>
        <p:spPr>
          <a:xfrm>
            <a:off x="755650" y="541695"/>
            <a:ext cx="10517113" cy="936000"/>
          </a:xfrm>
        </p:spPr>
        <p:txBody>
          <a:bodyPr/>
          <a:lstStyle/>
          <a:p>
            <a:r>
              <a:rPr lang="en-US" dirty="0"/>
              <a:t>1D shallow-water equations</a:t>
            </a:r>
          </a:p>
        </p:txBody>
      </p:sp>
      <p:sp>
        <p:nvSpPr>
          <p:cNvPr id="7" name="Slide Number Placeholder 3">
            <a:extLst>
              <a:ext uri="{FF2B5EF4-FFF2-40B4-BE49-F238E27FC236}">
                <a16:creationId xmlns:a16="http://schemas.microsoft.com/office/drawing/2014/main" id="{E149ED9A-8E04-43D9-95FD-9D49AD27BE5D}"/>
              </a:ext>
            </a:extLst>
          </p:cNvPr>
          <p:cNvSpPr txBox="1">
            <a:spLocks/>
          </p:cNvSpPr>
          <p:nvPr/>
        </p:nvSpPr>
        <p:spPr>
          <a:xfrm>
            <a:off x="11743163" y="6413498"/>
            <a:ext cx="450000" cy="184666"/>
          </a:xfrm>
          <a:prstGeom prst="rect">
            <a:avLst/>
          </a:prstGeom>
        </p:spPr>
        <p:txBody>
          <a:bodyPr vert="horz" wrap="square" lIns="0" tIns="0" rIns="0" bIns="0" rtlCol="0" anchor="t" anchorCtr="0">
            <a:noAutofit/>
          </a:bodyPr>
          <a:lstStyle>
            <a:defPPr>
              <a:defRPr lang="nl-NL"/>
            </a:defPPr>
            <a:lvl1pPr marL="0" algn="ctr" defTabSz="914400" rtl="0" eaLnBrk="1" latinLnBrk="0" hangingPunct="1">
              <a:defRPr sz="1200" b="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42B3F14-D836-496B-80A2-23BE75BD68CB}" type="slidenum">
              <a:rPr lang="nl-NL" smtClean="0"/>
              <a:pPr/>
              <a:t>25</a:t>
            </a:fld>
            <a:endParaRPr lang="nl-NL" dirty="0"/>
          </a:p>
        </p:txBody>
      </p:sp>
      <p:graphicFrame>
        <p:nvGraphicFramePr>
          <p:cNvPr id="10" name="Object 9">
            <a:extLst>
              <a:ext uri="{FF2B5EF4-FFF2-40B4-BE49-F238E27FC236}">
                <a16:creationId xmlns:a16="http://schemas.microsoft.com/office/drawing/2014/main" id="{3780A36C-8EEB-4B31-A974-5589868B7440}"/>
              </a:ext>
            </a:extLst>
          </p:cNvPr>
          <p:cNvGraphicFramePr>
            <a:graphicFrameLocks noChangeAspect="1"/>
          </p:cNvGraphicFramePr>
          <p:nvPr>
            <p:extLst>
              <p:ext uri="{D42A27DB-BD31-4B8C-83A1-F6EECF244321}">
                <p14:modId xmlns:p14="http://schemas.microsoft.com/office/powerpoint/2010/main" val="1849262046"/>
              </p:ext>
            </p:extLst>
          </p:nvPr>
        </p:nvGraphicFramePr>
        <p:xfrm>
          <a:off x="1596719" y="2300722"/>
          <a:ext cx="1320768" cy="690624"/>
        </p:xfrm>
        <a:graphic>
          <a:graphicData uri="http://schemas.openxmlformats.org/presentationml/2006/ole">
            <mc:AlternateContent xmlns:mc="http://schemas.openxmlformats.org/markup-compatibility/2006">
              <mc:Choice xmlns:v="urn:schemas-microsoft-com:vml" Requires="v">
                <p:oleObj name="Equation" r:id="rId3" imgW="825480" imgH="431640" progId="Equation.DSMT4">
                  <p:embed/>
                </p:oleObj>
              </mc:Choice>
              <mc:Fallback>
                <p:oleObj name="Equation" r:id="rId3" imgW="825480" imgH="431640" progId="Equation.DSMT4">
                  <p:embed/>
                  <p:pic>
                    <p:nvPicPr>
                      <p:cNvPr id="3" name="Object 2">
                        <a:extLst>
                          <a:ext uri="{FF2B5EF4-FFF2-40B4-BE49-F238E27FC236}">
                            <a16:creationId xmlns:a16="http://schemas.microsoft.com/office/drawing/2014/main" id="{259207E7-5307-4F5C-96CB-52CB7DE612D6}"/>
                          </a:ext>
                        </a:extLst>
                      </p:cNvPr>
                      <p:cNvPicPr/>
                      <p:nvPr/>
                    </p:nvPicPr>
                    <p:blipFill>
                      <a:blip r:embed="rId4"/>
                      <a:stretch>
                        <a:fillRect/>
                      </a:stretch>
                    </p:blipFill>
                    <p:spPr>
                      <a:xfrm>
                        <a:off x="1596719" y="2300722"/>
                        <a:ext cx="1320768" cy="690624"/>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3F42F83A-2E38-44FC-AC70-11F3DA978C11}"/>
              </a:ext>
            </a:extLst>
          </p:cNvPr>
          <p:cNvGraphicFramePr>
            <a:graphicFrameLocks noChangeAspect="1"/>
          </p:cNvGraphicFramePr>
          <p:nvPr>
            <p:extLst>
              <p:ext uri="{D42A27DB-BD31-4B8C-83A1-F6EECF244321}">
                <p14:modId xmlns:p14="http://schemas.microsoft.com/office/powerpoint/2010/main" val="1217924474"/>
              </p:ext>
            </p:extLst>
          </p:nvPr>
        </p:nvGraphicFramePr>
        <p:xfrm>
          <a:off x="3151541" y="1518436"/>
          <a:ext cx="283968" cy="283968"/>
        </p:xfrm>
        <a:graphic>
          <a:graphicData uri="http://schemas.openxmlformats.org/presentationml/2006/ole">
            <mc:AlternateContent xmlns:mc="http://schemas.openxmlformats.org/markup-compatibility/2006">
              <mc:Choice xmlns:v="urn:schemas-microsoft-com:vml" Requires="v">
                <p:oleObj name="Equation" r:id="rId5" imgW="177480" imgH="177480" progId="Equation.DSMT4">
                  <p:embed/>
                </p:oleObj>
              </mc:Choice>
              <mc:Fallback>
                <p:oleObj name="Equation" r:id="rId5" imgW="177480" imgH="177480" progId="Equation.DSMT4">
                  <p:embed/>
                  <p:pic>
                    <p:nvPicPr>
                      <p:cNvPr id="14" name="Object 13">
                        <a:extLst>
                          <a:ext uri="{FF2B5EF4-FFF2-40B4-BE49-F238E27FC236}">
                            <a16:creationId xmlns:a16="http://schemas.microsoft.com/office/drawing/2014/main" id="{4479063F-2A40-41D4-9EB3-60DD9D1BC1D8}"/>
                          </a:ext>
                        </a:extLst>
                      </p:cNvPr>
                      <p:cNvPicPr/>
                      <p:nvPr/>
                    </p:nvPicPr>
                    <p:blipFill>
                      <a:blip r:embed="rId6"/>
                      <a:stretch>
                        <a:fillRect/>
                      </a:stretch>
                    </p:blipFill>
                    <p:spPr>
                      <a:xfrm>
                        <a:off x="3151541" y="1518436"/>
                        <a:ext cx="283968" cy="283968"/>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47E806D6-6DD8-4DEE-853F-0B46958B860D}"/>
              </a:ext>
            </a:extLst>
          </p:cNvPr>
          <p:cNvGraphicFramePr>
            <a:graphicFrameLocks noChangeAspect="1"/>
          </p:cNvGraphicFramePr>
          <p:nvPr>
            <p:extLst>
              <p:ext uri="{D42A27DB-BD31-4B8C-83A1-F6EECF244321}">
                <p14:modId xmlns:p14="http://schemas.microsoft.com/office/powerpoint/2010/main" val="3656522627"/>
              </p:ext>
            </p:extLst>
          </p:nvPr>
        </p:nvGraphicFramePr>
        <p:xfrm>
          <a:off x="3469592" y="1458247"/>
          <a:ext cx="2052288" cy="406080"/>
        </p:xfrm>
        <a:graphic>
          <a:graphicData uri="http://schemas.openxmlformats.org/presentationml/2006/ole">
            <mc:AlternateContent xmlns:mc="http://schemas.openxmlformats.org/markup-compatibility/2006">
              <mc:Choice xmlns:v="urn:schemas-microsoft-com:vml" Requires="v">
                <p:oleObj name="Equation" r:id="rId7" imgW="1282680" imgH="253800" progId="Equation.DSMT4">
                  <p:embed/>
                </p:oleObj>
              </mc:Choice>
              <mc:Fallback>
                <p:oleObj name="Equation" r:id="rId7" imgW="1282680" imgH="253800" progId="Equation.DSMT4">
                  <p:embed/>
                  <p:pic>
                    <p:nvPicPr>
                      <p:cNvPr id="17" name="Object 16">
                        <a:extLst>
                          <a:ext uri="{FF2B5EF4-FFF2-40B4-BE49-F238E27FC236}">
                            <a16:creationId xmlns:a16="http://schemas.microsoft.com/office/drawing/2014/main" id="{A21B71F0-1B9F-4ECB-B2CE-80AAEFA3FB0C}"/>
                          </a:ext>
                        </a:extLst>
                      </p:cNvPr>
                      <p:cNvPicPr/>
                      <p:nvPr/>
                    </p:nvPicPr>
                    <p:blipFill>
                      <a:blip r:embed="rId8"/>
                      <a:stretch>
                        <a:fillRect/>
                      </a:stretch>
                    </p:blipFill>
                    <p:spPr>
                      <a:xfrm>
                        <a:off x="3469592" y="1458247"/>
                        <a:ext cx="2052288" cy="406080"/>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E93D58BC-4819-4140-85EE-013122465ECC}"/>
              </a:ext>
            </a:extLst>
          </p:cNvPr>
          <p:cNvGraphicFramePr>
            <a:graphicFrameLocks noChangeAspect="1"/>
          </p:cNvGraphicFramePr>
          <p:nvPr>
            <p:extLst>
              <p:ext uri="{D42A27DB-BD31-4B8C-83A1-F6EECF244321}">
                <p14:modId xmlns:p14="http://schemas.microsoft.com/office/powerpoint/2010/main" val="1821596537"/>
              </p:ext>
            </p:extLst>
          </p:nvPr>
        </p:nvGraphicFramePr>
        <p:xfrm>
          <a:off x="1069656" y="4475861"/>
          <a:ext cx="2620800" cy="365760"/>
        </p:xfrm>
        <a:graphic>
          <a:graphicData uri="http://schemas.openxmlformats.org/presentationml/2006/ole">
            <mc:AlternateContent xmlns:mc="http://schemas.openxmlformats.org/markup-compatibility/2006">
              <mc:Choice xmlns:v="urn:schemas-microsoft-com:vml" Requires="v">
                <p:oleObj name="Equation" r:id="rId9" imgW="1638000" imgH="228600" progId="Equation.DSMT4">
                  <p:embed/>
                </p:oleObj>
              </mc:Choice>
              <mc:Fallback>
                <p:oleObj name="Equation" r:id="rId9" imgW="1638000" imgH="228600" progId="Equation.DSMT4">
                  <p:embed/>
                  <p:pic>
                    <p:nvPicPr>
                      <p:cNvPr id="18" name="Object 17">
                        <a:extLst>
                          <a:ext uri="{FF2B5EF4-FFF2-40B4-BE49-F238E27FC236}">
                            <a16:creationId xmlns:a16="http://schemas.microsoft.com/office/drawing/2014/main" id="{A6BF32C5-4616-48E4-BB14-F99AE3825326}"/>
                          </a:ext>
                        </a:extLst>
                      </p:cNvPr>
                      <p:cNvPicPr/>
                      <p:nvPr/>
                    </p:nvPicPr>
                    <p:blipFill>
                      <a:blip r:embed="rId10"/>
                      <a:stretch>
                        <a:fillRect/>
                      </a:stretch>
                    </p:blipFill>
                    <p:spPr>
                      <a:xfrm>
                        <a:off x="1069656" y="4475861"/>
                        <a:ext cx="2620800" cy="365760"/>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7D20EA87-C479-40FE-ADCA-5ED9369658A6}"/>
              </a:ext>
            </a:extLst>
          </p:cNvPr>
          <p:cNvGraphicFramePr>
            <a:graphicFrameLocks noChangeAspect="1"/>
          </p:cNvGraphicFramePr>
          <p:nvPr>
            <p:extLst>
              <p:ext uri="{D42A27DB-BD31-4B8C-83A1-F6EECF244321}">
                <p14:modId xmlns:p14="http://schemas.microsoft.com/office/powerpoint/2010/main" val="3151571198"/>
              </p:ext>
            </p:extLst>
          </p:nvPr>
        </p:nvGraphicFramePr>
        <p:xfrm>
          <a:off x="1069656" y="4879111"/>
          <a:ext cx="1036224" cy="324864"/>
        </p:xfrm>
        <a:graphic>
          <a:graphicData uri="http://schemas.openxmlformats.org/presentationml/2006/ole">
            <mc:AlternateContent xmlns:mc="http://schemas.openxmlformats.org/markup-compatibility/2006">
              <mc:Choice xmlns:v="urn:schemas-microsoft-com:vml" Requires="v">
                <p:oleObj name="Equation" r:id="rId11" imgW="647640" imgH="203040" progId="Equation.DSMT4">
                  <p:embed/>
                </p:oleObj>
              </mc:Choice>
              <mc:Fallback>
                <p:oleObj name="Equation" r:id="rId11" imgW="647640" imgH="203040" progId="Equation.DSMT4">
                  <p:embed/>
                  <p:pic>
                    <p:nvPicPr>
                      <p:cNvPr id="23" name="Object 22">
                        <a:extLst>
                          <a:ext uri="{FF2B5EF4-FFF2-40B4-BE49-F238E27FC236}">
                            <a16:creationId xmlns:a16="http://schemas.microsoft.com/office/drawing/2014/main" id="{989B78EF-94A4-4524-AC7A-6A6680584B87}"/>
                          </a:ext>
                        </a:extLst>
                      </p:cNvPr>
                      <p:cNvPicPr/>
                      <p:nvPr/>
                    </p:nvPicPr>
                    <p:blipFill>
                      <a:blip r:embed="rId12"/>
                      <a:stretch>
                        <a:fillRect/>
                      </a:stretch>
                    </p:blipFill>
                    <p:spPr>
                      <a:xfrm>
                        <a:off x="1069656" y="4879111"/>
                        <a:ext cx="1036224" cy="324864"/>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5DDD59C6-1911-4111-8EFB-9E5F3D998F9F}"/>
              </a:ext>
            </a:extLst>
          </p:cNvPr>
          <p:cNvGraphicFramePr>
            <a:graphicFrameLocks noChangeAspect="1"/>
          </p:cNvGraphicFramePr>
          <p:nvPr>
            <p:extLst>
              <p:ext uri="{D42A27DB-BD31-4B8C-83A1-F6EECF244321}">
                <p14:modId xmlns:p14="http://schemas.microsoft.com/office/powerpoint/2010/main" val="2460981117"/>
              </p:ext>
            </p:extLst>
          </p:nvPr>
        </p:nvGraphicFramePr>
        <p:xfrm>
          <a:off x="6839604" y="4852089"/>
          <a:ext cx="812736" cy="345024"/>
        </p:xfrm>
        <a:graphic>
          <a:graphicData uri="http://schemas.openxmlformats.org/presentationml/2006/ole">
            <mc:AlternateContent xmlns:mc="http://schemas.openxmlformats.org/markup-compatibility/2006">
              <mc:Choice xmlns:v="urn:schemas-microsoft-com:vml" Requires="v">
                <p:oleObj name="Equation" r:id="rId13" imgW="507960" imgH="215640" progId="Equation.DSMT4">
                  <p:embed/>
                </p:oleObj>
              </mc:Choice>
              <mc:Fallback>
                <p:oleObj name="Equation" r:id="rId13" imgW="507960" imgH="215640" progId="Equation.DSMT4">
                  <p:embed/>
                  <p:pic>
                    <p:nvPicPr>
                      <p:cNvPr id="24" name="Object 23">
                        <a:extLst>
                          <a:ext uri="{FF2B5EF4-FFF2-40B4-BE49-F238E27FC236}">
                            <a16:creationId xmlns:a16="http://schemas.microsoft.com/office/drawing/2014/main" id="{9562B7FC-DD5E-4321-9065-D492F5F412A9}"/>
                          </a:ext>
                        </a:extLst>
                      </p:cNvPr>
                      <p:cNvPicPr/>
                      <p:nvPr/>
                    </p:nvPicPr>
                    <p:blipFill>
                      <a:blip r:embed="rId14"/>
                      <a:stretch>
                        <a:fillRect/>
                      </a:stretch>
                    </p:blipFill>
                    <p:spPr>
                      <a:xfrm>
                        <a:off x="6839604" y="4852089"/>
                        <a:ext cx="812736" cy="345024"/>
                      </a:xfrm>
                      <a:prstGeom prst="rect">
                        <a:avLst/>
                      </a:prstGeom>
                    </p:spPr>
                  </p:pic>
                </p:oleObj>
              </mc:Fallback>
            </mc:AlternateContent>
          </a:graphicData>
        </a:graphic>
      </p:graphicFrame>
      <p:graphicFrame>
        <p:nvGraphicFramePr>
          <p:cNvPr id="2" name="Object 1">
            <a:extLst>
              <a:ext uri="{FF2B5EF4-FFF2-40B4-BE49-F238E27FC236}">
                <a16:creationId xmlns:a16="http://schemas.microsoft.com/office/drawing/2014/main" id="{32C30C93-864A-4198-BE74-159273EA154D}"/>
              </a:ext>
            </a:extLst>
          </p:cNvPr>
          <p:cNvGraphicFramePr>
            <a:graphicFrameLocks noChangeAspect="1"/>
          </p:cNvGraphicFramePr>
          <p:nvPr>
            <p:extLst>
              <p:ext uri="{D42A27DB-BD31-4B8C-83A1-F6EECF244321}">
                <p14:modId xmlns:p14="http://schemas.microsoft.com/office/powerpoint/2010/main" val="160072914"/>
              </p:ext>
            </p:extLst>
          </p:nvPr>
        </p:nvGraphicFramePr>
        <p:xfrm>
          <a:off x="1595438" y="3281363"/>
          <a:ext cx="4551362" cy="731837"/>
        </p:xfrm>
        <a:graphic>
          <a:graphicData uri="http://schemas.openxmlformats.org/presentationml/2006/ole">
            <mc:AlternateContent xmlns:mc="http://schemas.openxmlformats.org/markup-compatibility/2006">
              <mc:Choice xmlns:v="urn:schemas-microsoft-com:vml" Requires="v">
                <p:oleObj name="Equation" r:id="rId15" imgW="2844720" imgH="457200" progId="Equation.DSMT4">
                  <p:embed/>
                </p:oleObj>
              </mc:Choice>
              <mc:Fallback>
                <p:oleObj name="Equation" r:id="rId15" imgW="2844720" imgH="457200" progId="Equation.DSMT4">
                  <p:embed/>
                  <p:pic>
                    <p:nvPicPr>
                      <p:cNvPr id="0" name=""/>
                      <p:cNvPicPr/>
                      <p:nvPr/>
                    </p:nvPicPr>
                    <p:blipFill>
                      <a:blip r:embed="rId16"/>
                      <a:stretch>
                        <a:fillRect/>
                      </a:stretch>
                    </p:blipFill>
                    <p:spPr>
                      <a:xfrm>
                        <a:off x="1595438" y="3281363"/>
                        <a:ext cx="4551362" cy="731837"/>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8BD97FEC-67DA-46C7-A23B-15EBE75DF240}"/>
              </a:ext>
            </a:extLst>
          </p:cNvPr>
          <p:cNvGraphicFramePr>
            <a:graphicFrameLocks noChangeAspect="1"/>
          </p:cNvGraphicFramePr>
          <p:nvPr>
            <p:extLst>
              <p:ext uri="{D42A27DB-BD31-4B8C-83A1-F6EECF244321}">
                <p14:modId xmlns:p14="http://schemas.microsoft.com/office/powerpoint/2010/main" val="2781666129"/>
              </p:ext>
            </p:extLst>
          </p:nvPr>
        </p:nvGraphicFramePr>
        <p:xfrm>
          <a:off x="1596719" y="3280715"/>
          <a:ext cx="3657600" cy="731520"/>
        </p:xfrm>
        <a:graphic>
          <a:graphicData uri="http://schemas.openxmlformats.org/presentationml/2006/ole">
            <mc:AlternateContent xmlns:mc="http://schemas.openxmlformats.org/markup-compatibility/2006">
              <mc:Choice xmlns:v="urn:schemas-microsoft-com:vml" Requires="v">
                <p:oleObj name="Equation" r:id="rId17" imgW="2286000" imgH="457200" progId="Equation.DSMT4">
                  <p:embed/>
                </p:oleObj>
              </mc:Choice>
              <mc:Fallback>
                <p:oleObj name="Equation" r:id="rId17" imgW="2286000" imgH="457200" progId="Equation.DSMT4">
                  <p:embed/>
                  <p:pic>
                    <p:nvPicPr>
                      <p:cNvPr id="20" name="Object 19">
                        <a:extLst>
                          <a:ext uri="{FF2B5EF4-FFF2-40B4-BE49-F238E27FC236}">
                            <a16:creationId xmlns:a16="http://schemas.microsoft.com/office/drawing/2014/main" id="{D6E85581-935B-4F00-B241-A6BB7D04C849}"/>
                          </a:ext>
                        </a:extLst>
                      </p:cNvPr>
                      <p:cNvPicPr/>
                      <p:nvPr/>
                    </p:nvPicPr>
                    <p:blipFill>
                      <a:blip r:embed="rId18"/>
                      <a:stretch>
                        <a:fillRect/>
                      </a:stretch>
                    </p:blipFill>
                    <p:spPr>
                      <a:xfrm>
                        <a:off x="1596719" y="3280715"/>
                        <a:ext cx="3657600" cy="731520"/>
                      </a:xfrm>
                      <a:prstGeom prst="rect">
                        <a:avLst/>
                      </a:prstGeom>
                    </p:spPr>
                  </p:pic>
                </p:oleObj>
              </mc:Fallback>
            </mc:AlternateContent>
          </a:graphicData>
        </a:graphic>
      </p:graphicFrame>
    </p:spTree>
    <p:extLst>
      <p:ext uri="{BB962C8B-B14F-4D97-AF65-F5344CB8AC3E}">
        <p14:creationId xmlns:p14="http://schemas.microsoft.com/office/powerpoint/2010/main" val="332947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2"/>
                                        </p:tgtEl>
                                      </p:cBhvr>
                                    </p:animEffect>
                                    <p:set>
                                      <p:cBhvr>
                                        <p:cTn id="7" dur="1" fill="hold">
                                          <p:stCondLst>
                                            <p:cond delay="9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030EB5B-21BB-475B-AB0B-4A04B4316655}"/>
              </a:ext>
            </a:extLst>
          </p:cNvPr>
          <p:cNvSpPr>
            <a:spLocks noGrp="1"/>
          </p:cNvSpPr>
          <p:nvPr>
            <p:ph type="sldNum" sz="quarter" idx="12"/>
          </p:nvPr>
        </p:nvSpPr>
        <p:spPr/>
        <p:txBody>
          <a:bodyPr/>
          <a:lstStyle/>
          <a:p>
            <a:fld id="{F42B3F14-D836-496B-80A2-23BE75BD68CB}" type="slidenum">
              <a:rPr lang="nl-NL" smtClean="0"/>
              <a:t>26</a:t>
            </a:fld>
            <a:endParaRPr lang="nl-NL"/>
          </a:p>
        </p:txBody>
      </p:sp>
      <p:sp>
        <p:nvSpPr>
          <p:cNvPr id="6" name="Content Placeholder 2">
            <a:extLst>
              <a:ext uri="{FF2B5EF4-FFF2-40B4-BE49-F238E27FC236}">
                <a16:creationId xmlns:a16="http://schemas.microsoft.com/office/drawing/2014/main" id="{7A82DBD8-D898-4B23-836C-8FAC7B781142}"/>
              </a:ext>
            </a:extLst>
          </p:cNvPr>
          <p:cNvSpPr txBox="1">
            <a:spLocks/>
          </p:cNvSpPr>
          <p:nvPr/>
        </p:nvSpPr>
        <p:spPr>
          <a:xfrm>
            <a:off x="757677" y="5899965"/>
            <a:ext cx="5229466" cy="367748"/>
          </a:xfrm>
          <a:prstGeom prst="rect">
            <a:avLst/>
          </a:prstGeom>
          <a:solidFill>
            <a:schemeClr val="bg1"/>
          </a:solidFill>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100 finite volumes, non-smooth geometry</a:t>
            </a:r>
          </a:p>
        </p:txBody>
      </p:sp>
      <p:sp>
        <p:nvSpPr>
          <p:cNvPr id="7" name="Title 1">
            <a:extLst>
              <a:ext uri="{FF2B5EF4-FFF2-40B4-BE49-F238E27FC236}">
                <a16:creationId xmlns:a16="http://schemas.microsoft.com/office/drawing/2014/main" id="{6F9318DC-8C0D-46EB-B7F2-0F2E15002DFD}"/>
              </a:ext>
            </a:extLst>
          </p:cNvPr>
          <p:cNvSpPr>
            <a:spLocks noGrp="1"/>
          </p:cNvSpPr>
          <p:nvPr>
            <p:ph type="title"/>
          </p:nvPr>
        </p:nvSpPr>
        <p:spPr>
          <a:xfrm>
            <a:off x="755650" y="541695"/>
            <a:ext cx="10517113" cy="936000"/>
          </a:xfrm>
        </p:spPr>
        <p:txBody>
          <a:bodyPr/>
          <a:lstStyle/>
          <a:p>
            <a:r>
              <a:rPr lang="en-US" dirty="0"/>
              <a:t>Sub-/supercritical steady flow over a weir</a:t>
            </a:r>
          </a:p>
        </p:txBody>
      </p:sp>
      <p:sp>
        <p:nvSpPr>
          <p:cNvPr id="8" name="Content Placeholder 2">
            <a:extLst>
              <a:ext uri="{FF2B5EF4-FFF2-40B4-BE49-F238E27FC236}">
                <a16:creationId xmlns:a16="http://schemas.microsoft.com/office/drawing/2014/main" id="{13BD9842-D2DC-4323-8F53-3FAB8E51C66A}"/>
              </a:ext>
            </a:extLst>
          </p:cNvPr>
          <p:cNvSpPr txBox="1">
            <a:spLocks/>
          </p:cNvSpPr>
          <p:nvPr/>
        </p:nvSpPr>
        <p:spPr>
          <a:xfrm>
            <a:off x="757677" y="5899965"/>
            <a:ext cx="4271523" cy="367748"/>
          </a:xfrm>
          <a:prstGeom prst="rect">
            <a:avLst/>
          </a:prstGeom>
          <a:solidFill>
            <a:schemeClr val="bg1"/>
          </a:solidFill>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100 finite volumes, smoothed geometry</a:t>
            </a:r>
          </a:p>
        </p:txBody>
      </p:sp>
      <p:pic>
        <p:nvPicPr>
          <p:cNvPr id="11" name="Picture 10">
            <a:extLst>
              <a:ext uri="{FF2B5EF4-FFF2-40B4-BE49-F238E27FC236}">
                <a16:creationId xmlns:a16="http://schemas.microsoft.com/office/drawing/2014/main" id="{866FCFE0-9D5D-45DA-9E68-BACA2420C7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119" y="1342886"/>
            <a:ext cx="7834595" cy="4433020"/>
          </a:xfrm>
          <a:prstGeom prst="rect">
            <a:avLst/>
          </a:prstGeom>
        </p:spPr>
      </p:pic>
      <p:pic>
        <p:nvPicPr>
          <p:cNvPr id="13" name="Picture 12">
            <a:extLst>
              <a:ext uri="{FF2B5EF4-FFF2-40B4-BE49-F238E27FC236}">
                <a16:creationId xmlns:a16="http://schemas.microsoft.com/office/drawing/2014/main" id="{C0DFE406-F134-4442-B0B6-CB34A0EE1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502" y="1347156"/>
            <a:ext cx="7834595" cy="4433020"/>
          </a:xfrm>
          <a:prstGeom prst="rect">
            <a:avLst/>
          </a:prstGeom>
        </p:spPr>
      </p:pic>
    </p:spTree>
    <p:extLst>
      <p:ext uri="{BB962C8B-B14F-4D97-AF65-F5344CB8AC3E}">
        <p14:creationId xmlns:p14="http://schemas.microsoft.com/office/powerpoint/2010/main" val="264977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405A29-8220-4284-BEBF-CB17489F0FBE}"/>
              </a:ext>
            </a:extLst>
          </p:cNvPr>
          <p:cNvSpPr>
            <a:spLocks noGrp="1"/>
          </p:cNvSpPr>
          <p:nvPr>
            <p:ph type="sldNum" sz="quarter" idx="12"/>
          </p:nvPr>
        </p:nvSpPr>
        <p:spPr/>
        <p:txBody>
          <a:bodyPr/>
          <a:lstStyle/>
          <a:p>
            <a:fld id="{F42B3F14-D836-496B-80A2-23BE75BD68CB}" type="slidenum">
              <a:rPr lang="nl-NL" smtClean="0"/>
              <a:t>27</a:t>
            </a:fld>
            <a:endParaRPr lang="nl-NL"/>
          </a:p>
        </p:txBody>
      </p:sp>
      <p:sp>
        <p:nvSpPr>
          <p:cNvPr id="6" name="Content Placeholder 2">
            <a:extLst>
              <a:ext uri="{FF2B5EF4-FFF2-40B4-BE49-F238E27FC236}">
                <a16:creationId xmlns:a16="http://schemas.microsoft.com/office/drawing/2014/main" id="{5894D43D-CB28-44CB-ABC6-34C1DE2863D4}"/>
              </a:ext>
            </a:extLst>
          </p:cNvPr>
          <p:cNvSpPr txBox="1">
            <a:spLocks/>
          </p:cNvSpPr>
          <p:nvPr/>
        </p:nvSpPr>
        <p:spPr>
          <a:xfrm>
            <a:off x="757677" y="5899965"/>
            <a:ext cx="7363066" cy="367748"/>
          </a:xfrm>
          <a:prstGeom prst="rect">
            <a:avLst/>
          </a:prstGeom>
          <a:solidFill>
            <a:schemeClr val="bg1"/>
          </a:solidFill>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100 finite volumes, error on non-smooth and smoothed geometry</a:t>
            </a:r>
          </a:p>
        </p:txBody>
      </p:sp>
      <p:sp>
        <p:nvSpPr>
          <p:cNvPr id="7" name="Title 1">
            <a:extLst>
              <a:ext uri="{FF2B5EF4-FFF2-40B4-BE49-F238E27FC236}">
                <a16:creationId xmlns:a16="http://schemas.microsoft.com/office/drawing/2014/main" id="{2593A088-8F4C-4F9F-8FF0-A8A741CD5A50}"/>
              </a:ext>
            </a:extLst>
          </p:cNvPr>
          <p:cNvSpPr>
            <a:spLocks noGrp="1"/>
          </p:cNvSpPr>
          <p:nvPr>
            <p:ph type="title"/>
          </p:nvPr>
        </p:nvSpPr>
        <p:spPr>
          <a:xfrm>
            <a:off x="755650" y="541695"/>
            <a:ext cx="10517113" cy="936000"/>
          </a:xfrm>
        </p:spPr>
        <p:txBody>
          <a:bodyPr/>
          <a:lstStyle/>
          <a:p>
            <a:r>
              <a:rPr lang="en-US" dirty="0"/>
              <a:t>Sub-/supercritical steady flow over a weir</a:t>
            </a:r>
          </a:p>
        </p:txBody>
      </p:sp>
      <p:pic>
        <p:nvPicPr>
          <p:cNvPr id="10" name="Picture 9">
            <a:extLst>
              <a:ext uri="{FF2B5EF4-FFF2-40B4-BE49-F238E27FC236}">
                <a16:creationId xmlns:a16="http://schemas.microsoft.com/office/drawing/2014/main" id="{43815CA8-6882-4251-941A-D00A201B0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077" y="1291139"/>
            <a:ext cx="7845568" cy="4454966"/>
          </a:xfrm>
          <a:prstGeom prst="rect">
            <a:avLst/>
          </a:prstGeom>
        </p:spPr>
      </p:pic>
    </p:spTree>
    <p:extLst>
      <p:ext uri="{BB962C8B-B14F-4D97-AF65-F5344CB8AC3E}">
        <p14:creationId xmlns:p14="http://schemas.microsoft.com/office/powerpoint/2010/main" val="3853870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E43B0-02EE-460A-A92A-E87297FA2070}"/>
              </a:ext>
            </a:extLst>
          </p:cNvPr>
          <p:cNvSpPr>
            <a:spLocks noGrp="1"/>
          </p:cNvSpPr>
          <p:nvPr>
            <p:ph type="title"/>
          </p:nvPr>
        </p:nvSpPr>
        <p:spPr/>
        <p:txBody>
          <a:bodyPr/>
          <a:lstStyle/>
          <a:p>
            <a:r>
              <a:rPr lang="en-US" dirty="0"/>
              <a:t>Performance of several space </a:t>
            </a:r>
            <a:r>
              <a:rPr lang="en-US" dirty="0" err="1"/>
              <a:t>discretizations</a:t>
            </a:r>
            <a:endParaRPr lang="en-US" dirty="0"/>
          </a:p>
        </p:txBody>
      </p:sp>
      <p:sp>
        <p:nvSpPr>
          <p:cNvPr id="5" name="Slide Number Placeholder 4">
            <a:extLst>
              <a:ext uri="{FF2B5EF4-FFF2-40B4-BE49-F238E27FC236}">
                <a16:creationId xmlns:a16="http://schemas.microsoft.com/office/drawing/2014/main" id="{C81413B4-D7F0-409D-B26B-ACCDDEC19CBE}"/>
              </a:ext>
            </a:extLst>
          </p:cNvPr>
          <p:cNvSpPr>
            <a:spLocks noGrp="1"/>
          </p:cNvSpPr>
          <p:nvPr>
            <p:ph type="sldNum" sz="quarter" idx="12"/>
          </p:nvPr>
        </p:nvSpPr>
        <p:spPr/>
        <p:txBody>
          <a:bodyPr/>
          <a:lstStyle/>
          <a:p>
            <a:fld id="{F42B3F14-D836-496B-80A2-23BE75BD68CB}" type="slidenum">
              <a:rPr lang="nl-NL" smtClean="0"/>
              <a:t>28</a:t>
            </a:fld>
            <a:endParaRPr lang="nl-NL"/>
          </a:p>
        </p:txBody>
      </p:sp>
      <p:pic>
        <p:nvPicPr>
          <p:cNvPr id="7" name="Picture 6">
            <a:extLst>
              <a:ext uri="{FF2B5EF4-FFF2-40B4-BE49-F238E27FC236}">
                <a16:creationId xmlns:a16="http://schemas.microsoft.com/office/drawing/2014/main" id="{0D03081D-6188-4FFC-86F2-F573A30D59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582" y="2693371"/>
            <a:ext cx="10992330" cy="1575210"/>
          </a:xfrm>
          <a:prstGeom prst="rect">
            <a:avLst/>
          </a:prstGeom>
        </p:spPr>
      </p:pic>
      <p:sp>
        <p:nvSpPr>
          <p:cNvPr id="8" name="Content Placeholder 2">
            <a:extLst>
              <a:ext uri="{FF2B5EF4-FFF2-40B4-BE49-F238E27FC236}">
                <a16:creationId xmlns:a16="http://schemas.microsoft.com/office/drawing/2014/main" id="{2FDCE75B-7758-4161-B906-5A3B54DC730F}"/>
              </a:ext>
            </a:extLst>
          </p:cNvPr>
          <p:cNvSpPr>
            <a:spLocks noGrp="1"/>
          </p:cNvSpPr>
          <p:nvPr>
            <p:ph idx="1"/>
          </p:nvPr>
        </p:nvSpPr>
        <p:spPr>
          <a:xfrm>
            <a:off x="755650" y="1666830"/>
            <a:ext cx="10512349" cy="4320000"/>
          </a:xfrm>
        </p:spPr>
        <p:txBody>
          <a:bodyPr/>
          <a:lstStyle/>
          <a:p>
            <a:pPr marL="0" indent="0">
              <a:buNone/>
            </a:pPr>
            <a:r>
              <a:rPr lang="en-US" dirty="0"/>
              <a:t>Transport of wavy signal</a:t>
            </a:r>
          </a:p>
        </p:txBody>
      </p:sp>
      <p:sp>
        <p:nvSpPr>
          <p:cNvPr id="9" name="TextBox 8">
            <a:extLst>
              <a:ext uri="{FF2B5EF4-FFF2-40B4-BE49-F238E27FC236}">
                <a16:creationId xmlns:a16="http://schemas.microsoft.com/office/drawing/2014/main" id="{A7006AE4-F395-4B0D-8AEB-A62989D88859}"/>
              </a:ext>
            </a:extLst>
          </p:cNvPr>
          <p:cNvSpPr txBox="1"/>
          <p:nvPr/>
        </p:nvSpPr>
        <p:spPr>
          <a:xfrm>
            <a:off x="2855566" y="5021456"/>
            <a:ext cx="1412566" cy="338554"/>
          </a:xfrm>
          <a:prstGeom prst="rect">
            <a:avLst/>
          </a:prstGeom>
          <a:noFill/>
        </p:spPr>
        <p:txBody>
          <a:bodyPr wrap="none" rtlCol="0">
            <a:spAutoFit/>
          </a:bodyPr>
          <a:lstStyle/>
          <a:p>
            <a:r>
              <a:rPr lang="en-US" sz="1600" dirty="0">
                <a:solidFill>
                  <a:srgbClr val="00C020"/>
                </a:solidFill>
              </a:rPr>
              <a:t>initial solution</a:t>
            </a:r>
          </a:p>
        </p:txBody>
      </p:sp>
      <p:sp>
        <p:nvSpPr>
          <p:cNvPr id="10" name="TextBox 9">
            <a:extLst>
              <a:ext uri="{FF2B5EF4-FFF2-40B4-BE49-F238E27FC236}">
                <a16:creationId xmlns:a16="http://schemas.microsoft.com/office/drawing/2014/main" id="{10A2111E-DF43-424B-8CA7-1C4836673233}"/>
              </a:ext>
            </a:extLst>
          </p:cNvPr>
          <p:cNvSpPr txBox="1"/>
          <p:nvPr/>
        </p:nvSpPr>
        <p:spPr>
          <a:xfrm>
            <a:off x="8159398" y="5021456"/>
            <a:ext cx="1367682" cy="338554"/>
          </a:xfrm>
          <a:prstGeom prst="rect">
            <a:avLst/>
          </a:prstGeom>
          <a:noFill/>
        </p:spPr>
        <p:txBody>
          <a:bodyPr wrap="square" rtlCol="0">
            <a:spAutoFit/>
          </a:bodyPr>
          <a:lstStyle/>
          <a:p>
            <a:r>
              <a:rPr lang="en-US" sz="1600" dirty="0">
                <a:solidFill>
                  <a:srgbClr val="008BBF"/>
                </a:solidFill>
              </a:rPr>
              <a:t>final solution</a:t>
            </a:r>
          </a:p>
        </p:txBody>
      </p:sp>
    </p:spTree>
    <p:extLst>
      <p:ext uri="{BB962C8B-B14F-4D97-AF65-F5344CB8AC3E}">
        <p14:creationId xmlns:p14="http://schemas.microsoft.com/office/powerpoint/2010/main" val="2483628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3C53D479-FC97-F4C4-D8DE-D7A1D55AE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18" y="2071106"/>
            <a:ext cx="11104496" cy="3004115"/>
          </a:xfrm>
          <a:prstGeom prst="rect">
            <a:avLst/>
          </a:prstGeom>
        </p:spPr>
      </p:pic>
      <p:pic>
        <p:nvPicPr>
          <p:cNvPr id="8" name="Picture 7" descr="Chart, line chart&#10;&#10;Description automatically generated">
            <a:extLst>
              <a:ext uri="{FF2B5EF4-FFF2-40B4-BE49-F238E27FC236}">
                <a16:creationId xmlns:a16="http://schemas.microsoft.com/office/drawing/2014/main" id="{B483E09A-F585-6372-3A06-B15F0169BD6D}"/>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06518" y="2072628"/>
            <a:ext cx="11104496" cy="3004725"/>
          </a:xfrm>
          <a:prstGeom prst="rect">
            <a:avLst/>
          </a:prstGeom>
        </p:spPr>
      </p:pic>
      <p:sp>
        <p:nvSpPr>
          <p:cNvPr id="14" name="TextBox 13">
            <a:extLst>
              <a:ext uri="{FF2B5EF4-FFF2-40B4-BE49-F238E27FC236}">
                <a16:creationId xmlns:a16="http://schemas.microsoft.com/office/drawing/2014/main" id="{E1B44575-E878-47CE-8731-60BBF3FB1E4B}"/>
              </a:ext>
            </a:extLst>
          </p:cNvPr>
          <p:cNvSpPr txBox="1"/>
          <p:nvPr/>
        </p:nvSpPr>
        <p:spPr>
          <a:xfrm>
            <a:off x="2862255" y="5755976"/>
            <a:ext cx="4655576" cy="338554"/>
          </a:xfrm>
          <a:prstGeom prst="rect">
            <a:avLst/>
          </a:prstGeom>
          <a:solidFill>
            <a:schemeClr val="bg1"/>
          </a:solidFill>
        </p:spPr>
        <p:txBody>
          <a:bodyPr wrap="square" rtlCol="0">
            <a:spAutoFit/>
          </a:bodyPr>
          <a:lstStyle/>
          <a:p>
            <a:pPr algn="ctr"/>
            <a:r>
              <a:rPr lang="en-US" sz="1600" dirty="0"/>
              <a:t>160 finite volumes (</a:t>
            </a:r>
            <a:r>
              <a:rPr lang="el-GR" sz="1600" i="1" dirty="0"/>
              <a:t>Δ</a:t>
            </a:r>
            <a:r>
              <a:rPr lang="en-US" sz="1600" i="1" dirty="0"/>
              <a:t>x</a:t>
            </a:r>
            <a:r>
              <a:rPr lang="en-US" sz="1600" dirty="0"/>
              <a:t>=0.00625)</a:t>
            </a:r>
          </a:p>
        </p:txBody>
      </p:sp>
      <p:sp>
        <p:nvSpPr>
          <p:cNvPr id="22" name="TextBox 21">
            <a:extLst>
              <a:ext uri="{FF2B5EF4-FFF2-40B4-BE49-F238E27FC236}">
                <a16:creationId xmlns:a16="http://schemas.microsoft.com/office/drawing/2014/main" id="{681F146E-D823-4A8A-BB15-E70227DC590C}"/>
              </a:ext>
            </a:extLst>
          </p:cNvPr>
          <p:cNvSpPr txBox="1"/>
          <p:nvPr/>
        </p:nvSpPr>
        <p:spPr>
          <a:xfrm>
            <a:off x="2862249" y="5755051"/>
            <a:ext cx="4655576" cy="338554"/>
          </a:xfrm>
          <a:prstGeom prst="rect">
            <a:avLst/>
          </a:prstGeom>
          <a:solidFill>
            <a:schemeClr val="bg1"/>
          </a:solidFill>
        </p:spPr>
        <p:txBody>
          <a:bodyPr wrap="square" rtlCol="0">
            <a:spAutoFit/>
          </a:bodyPr>
          <a:lstStyle/>
          <a:p>
            <a:pPr algn="ctr"/>
            <a:r>
              <a:rPr lang="en-US" sz="1600" dirty="0"/>
              <a:t>80 finite volumes (</a:t>
            </a:r>
            <a:r>
              <a:rPr lang="el-GR" sz="1600" i="1" dirty="0"/>
              <a:t>Δ</a:t>
            </a:r>
            <a:r>
              <a:rPr lang="en-US" sz="1600" i="1" dirty="0"/>
              <a:t>x</a:t>
            </a:r>
            <a:r>
              <a:rPr lang="en-US" sz="1600" dirty="0"/>
              <a:t>=0.0125)</a:t>
            </a:r>
          </a:p>
        </p:txBody>
      </p:sp>
      <p:sp>
        <p:nvSpPr>
          <p:cNvPr id="25" name="TextBox 24">
            <a:extLst>
              <a:ext uri="{FF2B5EF4-FFF2-40B4-BE49-F238E27FC236}">
                <a16:creationId xmlns:a16="http://schemas.microsoft.com/office/drawing/2014/main" id="{0389BC18-5CA0-401D-B6E3-C42EF111CAA8}"/>
              </a:ext>
            </a:extLst>
          </p:cNvPr>
          <p:cNvSpPr txBox="1"/>
          <p:nvPr/>
        </p:nvSpPr>
        <p:spPr>
          <a:xfrm>
            <a:off x="2803646" y="5755047"/>
            <a:ext cx="4655576" cy="338554"/>
          </a:xfrm>
          <a:prstGeom prst="rect">
            <a:avLst/>
          </a:prstGeom>
          <a:solidFill>
            <a:schemeClr val="bg1"/>
          </a:solidFill>
        </p:spPr>
        <p:txBody>
          <a:bodyPr wrap="square" rtlCol="0">
            <a:spAutoFit/>
          </a:bodyPr>
          <a:lstStyle/>
          <a:p>
            <a:pPr algn="ctr"/>
            <a:r>
              <a:rPr lang="en-US" sz="1600" dirty="0"/>
              <a:t>40 finite volumes (</a:t>
            </a:r>
            <a:r>
              <a:rPr lang="el-GR" sz="1600" i="1" dirty="0"/>
              <a:t>Δ</a:t>
            </a:r>
            <a:r>
              <a:rPr lang="en-US" sz="1600" i="1" dirty="0"/>
              <a:t>x</a:t>
            </a:r>
            <a:r>
              <a:rPr lang="en-US" sz="1600" dirty="0"/>
              <a:t>=0.025)</a:t>
            </a:r>
          </a:p>
        </p:txBody>
      </p:sp>
      <p:sp>
        <p:nvSpPr>
          <p:cNvPr id="15" name="TextBox 14">
            <a:extLst>
              <a:ext uri="{FF2B5EF4-FFF2-40B4-BE49-F238E27FC236}">
                <a16:creationId xmlns:a16="http://schemas.microsoft.com/office/drawing/2014/main" id="{04EDC716-677E-4292-9D4B-249057D821EE}"/>
              </a:ext>
            </a:extLst>
          </p:cNvPr>
          <p:cNvSpPr txBox="1"/>
          <p:nvPr/>
        </p:nvSpPr>
        <p:spPr>
          <a:xfrm>
            <a:off x="2745034" y="5755047"/>
            <a:ext cx="4655576" cy="338554"/>
          </a:xfrm>
          <a:prstGeom prst="rect">
            <a:avLst/>
          </a:prstGeom>
          <a:solidFill>
            <a:schemeClr val="bg1"/>
          </a:solidFill>
        </p:spPr>
        <p:txBody>
          <a:bodyPr wrap="square" rtlCol="0">
            <a:spAutoFit/>
          </a:bodyPr>
          <a:lstStyle/>
          <a:p>
            <a:pPr algn="ctr"/>
            <a:r>
              <a:rPr lang="en-US" sz="1600" dirty="0"/>
              <a:t>20 finite volumes (</a:t>
            </a:r>
            <a:r>
              <a:rPr lang="el-GR" sz="1600" i="1" dirty="0"/>
              <a:t>Δ</a:t>
            </a:r>
            <a:r>
              <a:rPr lang="en-US" sz="1600" i="1" dirty="0"/>
              <a:t>x</a:t>
            </a:r>
            <a:r>
              <a:rPr lang="en-US" sz="1600" dirty="0"/>
              <a:t>=0.05)</a:t>
            </a:r>
          </a:p>
        </p:txBody>
      </p:sp>
      <p:sp>
        <p:nvSpPr>
          <p:cNvPr id="5" name="Slide Number Placeholder 4">
            <a:extLst>
              <a:ext uri="{FF2B5EF4-FFF2-40B4-BE49-F238E27FC236}">
                <a16:creationId xmlns:a16="http://schemas.microsoft.com/office/drawing/2014/main" id="{035CE34E-AD9E-4D5C-84E4-81E21017524E}"/>
              </a:ext>
            </a:extLst>
          </p:cNvPr>
          <p:cNvSpPr>
            <a:spLocks noGrp="1"/>
          </p:cNvSpPr>
          <p:nvPr>
            <p:ph type="sldNum" sz="quarter" idx="12"/>
          </p:nvPr>
        </p:nvSpPr>
        <p:spPr/>
        <p:txBody>
          <a:bodyPr/>
          <a:lstStyle/>
          <a:p>
            <a:fld id="{F42B3F14-D836-496B-80A2-23BE75BD68CB}" type="slidenum">
              <a:rPr lang="nl-NL" smtClean="0"/>
              <a:t>29</a:t>
            </a:fld>
            <a:endParaRPr lang="nl-NL"/>
          </a:p>
        </p:txBody>
      </p:sp>
      <p:sp>
        <p:nvSpPr>
          <p:cNvPr id="6" name="Title 1">
            <a:extLst>
              <a:ext uri="{FF2B5EF4-FFF2-40B4-BE49-F238E27FC236}">
                <a16:creationId xmlns:a16="http://schemas.microsoft.com/office/drawing/2014/main" id="{68D6B27E-F890-4C38-BE5D-E50C9C98928C}"/>
              </a:ext>
            </a:extLst>
          </p:cNvPr>
          <p:cNvSpPr>
            <a:spLocks noGrp="1"/>
          </p:cNvSpPr>
          <p:nvPr>
            <p:ph type="title"/>
          </p:nvPr>
        </p:nvSpPr>
        <p:spPr>
          <a:xfrm>
            <a:off x="755650" y="541695"/>
            <a:ext cx="10517113" cy="936000"/>
          </a:xfrm>
        </p:spPr>
        <p:txBody>
          <a:bodyPr/>
          <a:lstStyle/>
          <a:p>
            <a:r>
              <a:rPr lang="en-US" dirty="0"/>
              <a:t>Performance of several space </a:t>
            </a:r>
            <a:r>
              <a:rPr lang="en-US" dirty="0" err="1"/>
              <a:t>discretizations</a:t>
            </a:r>
            <a:endParaRPr lang="en-US" dirty="0"/>
          </a:p>
        </p:txBody>
      </p:sp>
      <p:sp>
        <p:nvSpPr>
          <p:cNvPr id="7" name="Content Placeholder 2">
            <a:extLst>
              <a:ext uri="{FF2B5EF4-FFF2-40B4-BE49-F238E27FC236}">
                <a16:creationId xmlns:a16="http://schemas.microsoft.com/office/drawing/2014/main" id="{498893BB-8A12-4311-9FE1-B855DDEC4622}"/>
              </a:ext>
            </a:extLst>
          </p:cNvPr>
          <p:cNvSpPr>
            <a:spLocks noGrp="1"/>
          </p:cNvSpPr>
          <p:nvPr>
            <p:ph idx="1"/>
          </p:nvPr>
        </p:nvSpPr>
        <p:spPr>
          <a:xfrm>
            <a:off x="755650" y="1666830"/>
            <a:ext cx="10512349" cy="4320000"/>
          </a:xfrm>
        </p:spPr>
        <p:txBody>
          <a:bodyPr/>
          <a:lstStyle/>
          <a:p>
            <a:pPr marL="0" indent="0">
              <a:buNone/>
            </a:pPr>
            <a:r>
              <a:rPr lang="en-US" dirty="0"/>
              <a:t>Transport of wavy signal,</a:t>
            </a:r>
            <a:r>
              <a:rPr lang="en-US" sz="1800" dirty="0">
                <a:solidFill>
                  <a:srgbClr val="00C020"/>
                </a:solidFill>
              </a:rPr>
              <a:t> initial solution</a:t>
            </a:r>
            <a:endParaRPr lang="en-US" dirty="0"/>
          </a:p>
        </p:txBody>
      </p:sp>
      <p:pic>
        <p:nvPicPr>
          <p:cNvPr id="10" name="Picture 9" descr="Chart, line chart&#10;&#10;Description automatically generated">
            <a:extLst>
              <a:ext uri="{FF2B5EF4-FFF2-40B4-BE49-F238E27FC236}">
                <a16:creationId xmlns:a16="http://schemas.microsoft.com/office/drawing/2014/main" id="{F7B4B3EB-B356-599E-88A1-8E761635E6A2}"/>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606518" y="2072628"/>
            <a:ext cx="11104496" cy="3004725"/>
          </a:xfrm>
          <a:prstGeom prst="rect">
            <a:avLst/>
          </a:prstGeom>
        </p:spPr>
      </p:pic>
      <p:pic>
        <p:nvPicPr>
          <p:cNvPr id="16" name="Picture 15" descr="Chart&#10;&#10;Description automatically generated">
            <a:extLst>
              <a:ext uri="{FF2B5EF4-FFF2-40B4-BE49-F238E27FC236}">
                <a16:creationId xmlns:a16="http://schemas.microsoft.com/office/drawing/2014/main" id="{4704D414-4C80-A2D1-583A-36F52400BF22}"/>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606518" y="2072628"/>
            <a:ext cx="11104496" cy="3004725"/>
          </a:xfrm>
          <a:prstGeom prst="rect">
            <a:avLst/>
          </a:prstGeom>
        </p:spPr>
      </p:pic>
    </p:spTree>
    <p:extLst>
      <p:ext uri="{BB962C8B-B14F-4D97-AF65-F5344CB8AC3E}">
        <p14:creationId xmlns:p14="http://schemas.microsoft.com/office/powerpoint/2010/main" val="167757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0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F3DF06B4-CCDB-4187-B0D6-0531B477D673}"/>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t="6392" b="-1089"/>
          <a:stretch/>
        </p:blipFill>
        <p:spPr>
          <a:xfrm>
            <a:off x="2089369" y="1149808"/>
            <a:ext cx="7972425" cy="5029200"/>
          </a:xfrm>
          <a:prstGeom prst="rect">
            <a:avLst/>
          </a:prstGeom>
          <a:ln>
            <a:noFill/>
          </a:ln>
          <a:effectLst>
            <a:softEdge rad="112500"/>
          </a:effectLst>
        </p:spPr>
      </p:pic>
      <p:pic>
        <p:nvPicPr>
          <p:cNvPr id="24" name="Picture Placeholder 23">
            <a:extLst>
              <a:ext uri="{FF2B5EF4-FFF2-40B4-BE49-F238E27FC236}">
                <a16:creationId xmlns:a16="http://schemas.microsoft.com/office/drawing/2014/main" id="{E00194E9-C985-4642-B8BC-F739CC8AFA9B}"/>
              </a:ext>
            </a:extLst>
          </p:cNvPr>
          <p:cNvPicPr>
            <a:picLocks noGrp="1" noChangeAspect="1"/>
          </p:cNvPicPr>
          <p:nvPr>
            <p:ph type="pic" sz="quarter" idx="17"/>
          </p:nvPr>
        </p:nvPicPr>
        <p:blipFill>
          <a:blip r:embed="rId4">
            <a:extLst>
              <a:ext uri="{28A0092B-C50C-407E-A947-70E740481C1C}">
                <a14:useLocalDpi xmlns:a14="http://schemas.microsoft.com/office/drawing/2010/main" val="0"/>
              </a:ext>
            </a:extLst>
          </a:blip>
          <a:stretch>
            <a:fillRect/>
          </a:stretch>
        </p:blipFill>
        <p:spPr>
          <a:xfrm>
            <a:off x="626404" y="1098076"/>
            <a:ext cx="10549890" cy="5063490"/>
          </a:xfrm>
          <a:prstGeom prst="rect">
            <a:avLst/>
          </a:prstGeom>
          <a:ln>
            <a:noFill/>
          </a:ln>
          <a:effectLst>
            <a:softEdge rad="112500"/>
          </a:effectLst>
        </p:spPr>
      </p:pic>
      <p:sp>
        <p:nvSpPr>
          <p:cNvPr id="2" name="Title 1">
            <a:extLst>
              <a:ext uri="{FF2B5EF4-FFF2-40B4-BE49-F238E27FC236}">
                <a16:creationId xmlns:a16="http://schemas.microsoft.com/office/drawing/2014/main" id="{FD51B58C-6206-464B-A935-E1E67861DB80}"/>
              </a:ext>
            </a:extLst>
          </p:cNvPr>
          <p:cNvSpPr>
            <a:spLocks noGrp="1"/>
          </p:cNvSpPr>
          <p:nvPr>
            <p:ph type="title"/>
          </p:nvPr>
        </p:nvSpPr>
        <p:spPr/>
        <p:txBody>
          <a:bodyPr/>
          <a:lstStyle/>
          <a:p>
            <a:r>
              <a:rPr lang="en-US" dirty="0"/>
              <a:t>1D shallow-water flow applications</a:t>
            </a:r>
          </a:p>
        </p:txBody>
      </p:sp>
      <p:sp>
        <p:nvSpPr>
          <p:cNvPr id="4" name="Slide Number Placeholder 3">
            <a:extLst>
              <a:ext uri="{FF2B5EF4-FFF2-40B4-BE49-F238E27FC236}">
                <a16:creationId xmlns:a16="http://schemas.microsoft.com/office/drawing/2014/main" id="{1BB65232-597B-400E-B195-8D73A1EB2F20}"/>
              </a:ext>
            </a:extLst>
          </p:cNvPr>
          <p:cNvSpPr>
            <a:spLocks noGrp="1"/>
          </p:cNvSpPr>
          <p:nvPr>
            <p:ph type="sldNum" sz="quarter" idx="12"/>
          </p:nvPr>
        </p:nvSpPr>
        <p:spPr/>
        <p:txBody>
          <a:bodyPr/>
          <a:lstStyle/>
          <a:p>
            <a:fld id="{F42B3F14-D836-496B-80A2-23BE75BD68CB}" type="slidenum">
              <a:rPr lang="nl-NL" smtClean="0"/>
              <a:pPr/>
              <a:t>3</a:t>
            </a:fld>
            <a:endParaRPr lang="nl-NL" dirty="0"/>
          </a:p>
        </p:txBody>
      </p:sp>
    </p:spTree>
    <p:extLst>
      <p:ext uri="{BB962C8B-B14F-4D97-AF65-F5344CB8AC3E}">
        <p14:creationId xmlns:p14="http://schemas.microsoft.com/office/powerpoint/2010/main" val="177074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35CE34E-AD9E-4D5C-84E4-81E21017524E}"/>
              </a:ext>
            </a:extLst>
          </p:cNvPr>
          <p:cNvSpPr>
            <a:spLocks noGrp="1"/>
          </p:cNvSpPr>
          <p:nvPr>
            <p:ph type="sldNum" sz="quarter" idx="12"/>
          </p:nvPr>
        </p:nvSpPr>
        <p:spPr/>
        <p:txBody>
          <a:bodyPr/>
          <a:lstStyle/>
          <a:p>
            <a:fld id="{F42B3F14-D836-496B-80A2-23BE75BD68CB}" type="slidenum">
              <a:rPr lang="nl-NL" smtClean="0"/>
              <a:t>30</a:t>
            </a:fld>
            <a:endParaRPr lang="nl-NL"/>
          </a:p>
        </p:txBody>
      </p:sp>
      <p:sp>
        <p:nvSpPr>
          <p:cNvPr id="6" name="Title 1">
            <a:extLst>
              <a:ext uri="{FF2B5EF4-FFF2-40B4-BE49-F238E27FC236}">
                <a16:creationId xmlns:a16="http://schemas.microsoft.com/office/drawing/2014/main" id="{68D6B27E-F890-4C38-BE5D-E50C9C98928C}"/>
              </a:ext>
            </a:extLst>
          </p:cNvPr>
          <p:cNvSpPr>
            <a:spLocks noGrp="1"/>
          </p:cNvSpPr>
          <p:nvPr>
            <p:ph type="title"/>
          </p:nvPr>
        </p:nvSpPr>
        <p:spPr>
          <a:xfrm>
            <a:off x="755650" y="541695"/>
            <a:ext cx="10517113" cy="936000"/>
          </a:xfrm>
        </p:spPr>
        <p:txBody>
          <a:bodyPr/>
          <a:lstStyle/>
          <a:p>
            <a:r>
              <a:rPr lang="en-US" dirty="0"/>
              <a:t>Performance of several space </a:t>
            </a:r>
            <a:r>
              <a:rPr lang="en-US" dirty="0" err="1"/>
              <a:t>discretizations</a:t>
            </a:r>
            <a:endParaRPr lang="en-US" dirty="0"/>
          </a:p>
        </p:txBody>
      </p:sp>
      <p:sp>
        <p:nvSpPr>
          <p:cNvPr id="7" name="Content Placeholder 2">
            <a:extLst>
              <a:ext uri="{FF2B5EF4-FFF2-40B4-BE49-F238E27FC236}">
                <a16:creationId xmlns:a16="http://schemas.microsoft.com/office/drawing/2014/main" id="{498893BB-8A12-4311-9FE1-B855DDEC4622}"/>
              </a:ext>
            </a:extLst>
          </p:cNvPr>
          <p:cNvSpPr>
            <a:spLocks noGrp="1"/>
          </p:cNvSpPr>
          <p:nvPr>
            <p:ph idx="1"/>
          </p:nvPr>
        </p:nvSpPr>
        <p:spPr>
          <a:xfrm>
            <a:off x="755650" y="1666830"/>
            <a:ext cx="10512349" cy="4320000"/>
          </a:xfrm>
        </p:spPr>
        <p:txBody>
          <a:bodyPr/>
          <a:lstStyle/>
          <a:p>
            <a:pPr marL="0" indent="0">
              <a:buNone/>
            </a:pPr>
            <a:r>
              <a:rPr lang="en-US" dirty="0"/>
              <a:t>Transport of wavy signal,</a:t>
            </a:r>
            <a:r>
              <a:rPr lang="en-US" sz="1800" dirty="0">
                <a:solidFill>
                  <a:srgbClr val="008BBF"/>
                </a:solidFill>
              </a:rPr>
              <a:t> final solution</a:t>
            </a:r>
            <a:endParaRPr lang="en-US" dirty="0"/>
          </a:p>
        </p:txBody>
      </p:sp>
      <p:sp>
        <p:nvSpPr>
          <p:cNvPr id="12" name="TextBox 11">
            <a:extLst>
              <a:ext uri="{FF2B5EF4-FFF2-40B4-BE49-F238E27FC236}">
                <a16:creationId xmlns:a16="http://schemas.microsoft.com/office/drawing/2014/main" id="{E1B51082-60D7-438E-8A04-7A47F1EC9A6E}"/>
              </a:ext>
            </a:extLst>
          </p:cNvPr>
          <p:cNvSpPr txBox="1"/>
          <p:nvPr/>
        </p:nvSpPr>
        <p:spPr>
          <a:xfrm>
            <a:off x="2975308" y="5755051"/>
            <a:ext cx="4655576" cy="338554"/>
          </a:xfrm>
          <a:prstGeom prst="rect">
            <a:avLst/>
          </a:prstGeom>
          <a:solidFill>
            <a:schemeClr val="bg1"/>
          </a:solidFill>
        </p:spPr>
        <p:txBody>
          <a:bodyPr wrap="square" rtlCol="0">
            <a:spAutoFit/>
          </a:bodyPr>
          <a:lstStyle/>
          <a:p>
            <a:pPr algn="ctr"/>
            <a:r>
              <a:rPr lang="en-US" sz="1600" dirty="0"/>
              <a:t>640 finite volumes (</a:t>
            </a:r>
            <a:r>
              <a:rPr lang="el-GR" sz="1600" i="1" dirty="0"/>
              <a:t>Δ</a:t>
            </a:r>
            <a:r>
              <a:rPr lang="en-US" sz="1600" i="1" dirty="0"/>
              <a:t>x</a:t>
            </a:r>
            <a:r>
              <a:rPr lang="en-US" sz="1600" dirty="0"/>
              <a:t>=0.0015625)</a:t>
            </a:r>
          </a:p>
        </p:txBody>
      </p:sp>
      <p:sp>
        <p:nvSpPr>
          <p:cNvPr id="13" name="TextBox 12">
            <a:extLst>
              <a:ext uri="{FF2B5EF4-FFF2-40B4-BE49-F238E27FC236}">
                <a16:creationId xmlns:a16="http://schemas.microsoft.com/office/drawing/2014/main" id="{0E55E067-F3DF-4C13-ACD6-5059A7597027}"/>
              </a:ext>
            </a:extLst>
          </p:cNvPr>
          <p:cNvSpPr txBox="1"/>
          <p:nvPr/>
        </p:nvSpPr>
        <p:spPr>
          <a:xfrm>
            <a:off x="2920874" y="5755046"/>
            <a:ext cx="4655576" cy="338554"/>
          </a:xfrm>
          <a:prstGeom prst="rect">
            <a:avLst/>
          </a:prstGeom>
          <a:solidFill>
            <a:schemeClr val="bg1"/>
          </a:solidFill>
        </p:spPr>
        <p:txBody>
          <a:bodyPr wrap="square" rtlCol="0">
            <a:spAutoFit/>
          </a:bodyPr>
          <a:lstStyle/>
          <a:p>
            <a:pPr algn="ctr"/>
            <a:r>
              <a:rPr lang="en-US" sz="1600" dirty="0"/>
              <a:t>320 finite volumes (</a:t>
            </a:r>
            <a:r>
              <a:rPr lang="el-GR" sz="1600" i="1" dirty="0"/>
              <a:t>Δ</a:t>
            </a:r>
            <a:r>
              <a:rPr lang="en-US" sz="1600" i="1" dirty="0"/>
              <a:t>x</a:t>
            </a:r>
            <a:r>
              <a:rPr lang="en-US" sz="1600" dirty="0"/>
              <a:t>=0.003125)</a:t>
            </a:r>
          </a:p>
        </p:txBody>
      </p:sp>
      <p:sp>
        <p:nvSpPr>
          <p:cNvPr id="14" name="TextBox 13">
            <a:extLst>
              <a:ext uri="{FF2B5EF4-FFF2-40B4-BE49-F238E27FC236}">
                <a16:creationId xmlns:a16="http://schemas.microsoft.com/office/drawing/2014/main" id="{E1B44575-E878-47CE-8731-60BBF3FB1E4B}"/>
              </a:ext>
            </a:extLst>
          </p:cNvPr>
          <p:cNvSpPr txBox="1"/>
          <p:nvPr/>
        </p:nvSpPr>
        <p:spPr>
          <a:xfrm>
            <a:off x="2862255" y="5755976"/>
            <a:ext cx="4655576" cy="338554"/>
          </a:xfrm>
          <a:prstGeom prst="rect">
            <a:avLst/>
          </a:prstGeom>
          <a:solidFill>
            <a:schemeClr val="bg1"/>
          </a:solidFill>
        </p:spPr>
        <p:txBody>
          <a:bodyPr wrap="square" rtlCol="0">
            <a:spAutoFit/>
          </a:bodyPr>
          <a:lstStyle/>
          <a:p>
            <a:pPr algn="ctr"/>
            <a:r>
              <a:rPr lang="en-US" sz="1600" dirty="0"/>
              <a:t>160 finite volumes (</a:t>
            </a:r>
            <a:r>
              <a:rPr lang="el-GR" sz="1600" i="1" dirty="0"/>
              <a:t>Δ</a:t>
            </a:r>
            <a:r>
              <a:rPr lang="en-US" sz="1600" i="1" dirty="0"/>
              <a:t>x</a:t>
            </a:r>
            <a:r>
              <a:rPr lang="en-US" sz="1600" dirty="0"/>
              <a:t>=0.00625)</a:t>
            </a:r>
          </a:p>
        </p:txBody>
      </p:sp>
      <p:pic>
        <p:nvPicPr>
          <p:cNvPr id="17" name="Picture 16">
            <a:extLst>
              <a:ext uri="{FF2B5EF4-FFF2-40B4-BE49-F238E27FC236}">
                <a16:creationId xmlns:a16="http://schemas.microsoft.com/office/drawing/2014/main" id="{E1FA9717-EDBA-4DED-8390-313828ACE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599" y="2386348"/>
            <a:ext cx="10958192" cy="3174803"/>
          </a:xfrm>
          <a:prstGeom prst="rect">
            <a:avLst/>
          </a:prstGeom>
        </p:spPr>
      </p:pic>
      <p:pic>
        <p:nvPicPr>
          <p:cNvPr id="19" name="Picture 18">
            <a:extLst>
              <a:ext uri="{FF2B5EF4-FFF2-40B4-BE49-F238E27FC236}">
                <a16:creationId xmlns:a16="http://schemas.microsoft.com/office/drawing/2014/main" id="{EEFDBDB1-6AF1-4331-B24A-CD75CDFD8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77" y="2389975"/>
            <a:ext cx="10958192" cy="3174803"/>
          </a:xfrm>
          <a:prstGeom prst="rect">
            <a:avLst/>
          </a:prstGeom>
        </p:spPr>
      </p:pic>
      <p:pic>
        <p:nvPicPr>
          <p:cNvPr id="21" name="Picture 20">
            <a:extLst>
              <a:ext uri="{FF2B5EF4-FFF2-40B4-BE49-F238E27FC236}">
                <a16:creationId xmlns:a16="http://schemas.microsoft.com/office/drawing/2014/main" id="{29B89E87-2AB1-42D1-BFAC-DB21125A2C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431" y="2388037"/>
            <a:ext cx="10958192" cy="3174803"/>
          </a:xfrm>
          <a:prstGeom prst="rect">
            <a:avLst/>
          </a:prstGeom>
        </p:spPr>
      </p:pic>
      <p:sp>
        <p:nvSpPr>
          <p:cNvPr id="22" name="TextBox 21">
            <a:extLst>
              <a:ext uri="{FF2B5EF4-FFF2-40B4-BE49-F238E27FC236}">
                <a16:creationId xmlns:a16="http://schemas.microsoft.com/office/drawing/2014/main" id="{681F146E-D823-4A8A-BB15-E70227DC590C}"/>
              </a:ext>
            </a:extLst>
          </p:cNvPr>
          <p:cNvSpPr txBox="1"/>
          <p:nvPr/>
        </p:nvSpPr>
        <p:spPr>
          <a:xfrm>
            <a:off x="2862249" y="5755051"/>
            <a:ext cx="4655576" cy="338554"/>
          </a:xfrm>
          <a:prstGeom prst="rect">
            <a:avLst/>
          </a:prstGeom>
          <a:solidFill>
            <a:schemeClr val="bg1"/>
          </a:solidFill>
        </p:spPr>
        <p:txBody>
          <a:bodyPr wrap="square" rtlCol="0">
            <a:spAutoFit/>
          </a:bodyPr>
          <a:lstStyle/>
          <a:p>
            <a:pPr algn="ctr"/>
            <a:r>
              <a:rPr lang="en-US" sz="1600" dirty="0"/>
              <a:t>80 finite volumes (</a:t>
            </a:r>
            <a:r>
              <a:rPr lang="el-GR" sz="1600" i="1" dirty="0"/>
              <a:t>Δ</a:t>
            </a:r>
            <a:r>
              <a:rPr lang="en-US" sz="1600" i="1" dirty="0"/>
              <a:t>x</a:t>
            </a:r>
            <a:r>
              <a:rPr lang="en-US" sz="1600" dirty="0"/>
              <a:t>=0.0125)</a:t>
            </a:r>
          </a:p>
        </p:txBody>
      </p:sp>
      <p:pic>
        <p:nvPicPr>
          <p:cNvPr id="24" name="Picture 23">
            <a:extLst>
              <a:ext uri="{FF2B5EF4-FFF2-40B4-BE49-F238E27FC236}">
                <a16:creationId xmlns:a16="http://schemas.microsoft.com/office/drawing/2014/main" id="{A03ADB86-D8F6-40FE-8474-C0A10FE565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434" y="2388026"/>
            <a:ext cx="10958192" cy="3174803"/>
          </a:xfrm>
          <a:prstGeom prst="rect">
            <a:avLst/>
          </a:prstGeom>
        </p:spPr>
      </p:pic>
      <p:sp>
        <p:nvSpPr>
          <p:cNvPr id="25" name="TextBox 24">
            <a:extLst>
              <a:ext uri="{FF2B5EF4-FFF2-40B4-BE49-F238E27FC236}">
                <a16:creationId xmlns:a16="http://schemas.microsoft.com/office/drawing/2014/main" id="{0389BC18-5CA0-401D-B6E3-C42EF111CAA8}"/>
              </a:ext>
            </a:extLst>
          </p:cNvPr>
          <p:cNvSpPr txBox="1"/>
          <p:nvPr/>
        </p:nvSpPr>
        <p:spPr>
          <a:xfrm>
            <a:off x="2803646" y="5755047"/>
            <a:ext cx="4655576" cy="338554"/>
          </a:xfrm>
          <a:prstGeom prst="rect">
            <a:avLst/>
          </a:prstGeom>
          <a:solidFill>
            <a:schemeClr val="bg1"/>
          </a:solidFill>
        </p:spPr>
        <p:txBody>
          <a:bodyPr wrap="square" rtlCol="0">
            <a:spAutoFit/>
          </a:bodyPr>
          <a:lstStyle/>
          <a:p>
            <a:pPr algn="ctr"/>
            <a:r>
              <a:rPr lang="en-US" sz="1600" dirty="0"/>
              <a:t>40 finite volumes (</a:t>
            </a:r>
            <a:r>
              <a:rPr lang="el-GR" sz="1600" i="1" dirty="0"/>
              <a:t>Δ</a:t>
            </a:r>
            <a:r>
              <a:rPr lang="en-US" sz="1600" i="1" dirty="0"/>
              <a:t>x</a:t>
            </a:r>
            <a:r>
              <a:rPr lang="en-US" sz="1600" dirty="0"/>
              <a:t>=0.025)</a:t>
            </a:r>
          </a:p>
        </p:txBody>
      </p:sp>
      <p:pic>
        <p:nvPicPr>
          <p:cNvPr id="27" name="Picture 26">
            <a:extLst>
              <a:ext uri="{FF2B5EF4-FFF2-40B4-BE49-F238E27FC236}">
                <a16:creationId xmlns:a16="http://schemas.microsoft.com/office/drawing/2014/main" id="{AC47C29F-2342-4AF2-8B33-758BE506F8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6431" y="2388034"/>
            <a:ext cx="10958192" cy="3174803"/>
          </a:xfrm>
          <a:prstGeom prst="rect">
            <a:avLst/>
          </a:prstGeom>
        </p:spPr>
      </p:pic>
      <p:sp>
        <p:nvSpPr>
          <p:cNvPr id="15" name="TextBox 14">
            <a:extLst>
              <a:ext uri="{FF2B5EF4-FFF2-40B4-BE49-F238E27FC236}">
                <a16:creationId xmlns:a16="http://schemas.microsoft.com/office/drawing/2014/main" id="{04EDC716-677E-4292-9D4B-249057D821EE}"/>
              </a:ext>
            </a:extLst>
          </p:cNvPr>
          <p:cNvSpPr txBox="1"/>
          <p:nvPr/>
        </p:nvSpPr>
        <p:spPr>
          <a:xfrm>
            <a:off x="2745034" y="5755047"/>
            <a:ext cx="4655576" cy="338554"/>
          </a:xfrm>
          <a:prstGeom prst="rect">
            <a:avLst/>
          </a:prstGeom>
          <a:solidFill>
            <a:schemeClr val="bg1"/>
          </a:solidFill>
        </p:spPr>
        <p:txBody>
          <a:bodyPr wrap="square" rtlCol="0">
            <a:spAutoFit/>
          </a:bodyPr>
          <a:lstStyle/>
          <a:p>
            <a:pPr algn="ctr"/>
            <a:r>
              <a:rPr lang="en-US" sz="1600" dirty="0"/>
              <a:t>20 finite volumes (</a:t>
            </a:r>
            <a:r>
              <a:rPr lang="el-GR" sz="1600" i="1" dirty="0"/>
              <a:t>Δ</a:t>
            </a:r>
            <a:r>
              <a:rPr lang="en-US" sz="1600" i="1" dirty="0"/>
              <a:t>x</a:t>
            </a:r>
            <a:r>
              <a:rPr lang="en-US" sz="1600" dirty="0"/>
              <a:t>=0.05)</a:t>
            </a:r>
          </a:p>
        </p:txBody>
      </p:sp>
      <p:pic>
        <p:nvPicPr>
          <p:cNvPr id="29" name="Picture 28">
            <a:extLst>
              <a:ext uri="{FF2B5EF4-FFF2-40B4-BE49-F238E27FC236}">
                <a16:creationId xmlns:a16="http://schemas.microsoft.com/office/drawing/2014/main" id="{3258FCAF-A217-4E73-ACF5-EC08B925DB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6431" y="2388029"/>
            <a:ext cx="10958192" cy="3174803"/>
          </a:xfrm>
          <a:prstGeom prst="rect">
            <a:avLst/>
          </a:prstGeom>
        </p:spPr>
      </p:pic>
    </p:spTree>
    <p:extLst>
      <p:ext uri="{BB962C8B-B14F-4D97-AF65-F5344CB8AC3E}">
        <p14:creationId xmlns:p14="http://schemas.microsoft.com/office/powerpoint/2010/main" val="166871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0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0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10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0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2" grpId="0" animBg="1"/>
      <p:bldP spid="25"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E43B0-02EE-460A-A92A-E87297FA2070}"/>
              </a:ext>
            </a:extLst>
          </p:cNvPr>
          <p:cNvSpPr>
            <a:spLocks noGrp="1"/>
          </p:cNvSpPr>
          <p:nvPr>
            <p:ph type="title"/>
          </p:nvPr>
        </p:nvSpPr>
        <p:spPr/>
        <p:txBody>
          <a:bodyPr/>
          <a:lstStyle/>
          <a:p>
            <a:r>
              <a:rPr lang="en-US" dirty="0"/>
              <a:t>Performance of several space </a:t>
            </a:r>
            <a:r>
              <a:rPr lang="en-US" dirty="0" err="1"/>
              <a:t>discretizations</a:t>
            </a:r>
            <a:endParaRPr lang="en-US" dirty="0"/>
          </a:p>
        </p:txBody>
      </p:sp>
      <p:sp>
        <p:nvSpPr>
          <p:cNvPr id="5" name="Slide Number Placeholder 4">
            <a:extLst>
              <a:ext uri="{FF2B5EF4-FFF2-40B4-BE49-F238E27FC236}">
                <a16:creationId xmlns:a16="http://schemas.microsoft.com/office/drawing/2014/main" id="{C81413B4-D7F0-409D-B26B-ACCDDEC19CBE}"/>
              </a:ext>
            </a:extLst>
          </p:cNvPr>
          <p:cNvSpPr>
            <a:spLocks noGrp="1"/>
          </p:cNvSpPr>
          <p:nvPr>
            <p:ph type="sldNum" sz="quarter" idx="12"/>
          </p:nvPr>
        </p:nvSpPr>
        <p:spPr/>
        <p:txBody>
          <a:bodyPr/>
          <a:lstStyle/>
          <a:p>
            <a:fld id="{F42B3F14-D836-496B-80A2-23BE75BD68CB}" type="slidenum">
              <a:rPr lang="nl-NL" smtClean="0"/>
              <a:t>31</a:t>
            </a:fld>
            <a:endParaRPr lang="nl-NL"/>
          </a:p>
        </p:txBody>
      </p:sp>
      <p:pic>
        <p:nvPicPr>
          <p:cNvPr id="4" name="Picture 3">
            <a:extLst>
              <a:ext uri="{FF2B5EF4-FFF2-40B4-BE49-F238E27FC236}">
                <a16:creationId xmlns:a16="http://schemas.microsoft.com/office/drawing/2014/main" id="{7C28AA45-B9AE-4F26-8F20-9E853A192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379" y="2689629"/>
            <a:ext cx="10992330" cy="1575210"/>
          </a:xfrm>
          <a:prstGeom prst="rect">
            <a:avLst/>
          </a:prstGeom>
        </p:spPr>
      </p:pic>
      <p:sp>
        <p:nvSpPr>
          <p:cNvPr id="8" name="Content Placeholder 2">
            <a:extLst>
              <a:ext uri="{FF2B5EF4-FFF2-40B4-BE49-F238E27FC236}">
                <a16:creationId xmlns:a16="http://schemas.microsoft.com/office/drawing/2014/main" id="{2FDCE75B-7758-4161-B906-5A3B54DC730F}"/>
              </a:ext>
            </a:extLst>
          </p:cNvPr>
          <p:cNvSpPr>
            <a:spLocks noGrp="1"/>
          </p:cNvSpPr>
          <p:nvPr>
            <p:ph idx="1"/>
          </p:nvPr>
        </p:nvSpPr>
        <p:spPr>
          <a:xfrm>
            <a:off x="755650" y="1666830"/>
            <a:ext cx="10512349" cy="4320000"/>
          </a:xfrm>
        </p:spPr>
        <p:txBody>
          <a:bodyPr/>
          <a:lstStyle/>
          <a:p>
            <a:pPr marL="0" indent="0">
              <a:buNone/>
            </a:pPr>
            <a:r>
              <a:rPr lang="en-US" dirty="0"/>
              <a:t>Transport of block with cosine slopes</a:t>
            </a:r>
          </a:p>
        </p:txBody>
      </p:sp>
      <p:sp>
        <p:nvSpPr>
          <p:cNvPr id="9" name="TextBox 8">
            <a:extLst>
              <a:ext uri="{FF2B5EF4-FFF2-40B4-BE49-F238E27FC236}">
                <a16:creationId xmlns:a16="http://schemas.microsoft.com/office/drawing/2014/main" id="{A7006AE4-F395-4B0D-8AEB-A62989D88859}"/>
              </a:ext>
            </a:extLst>
          </p:cNvPr>
          <p:cNvSpPr txBox="1"/>
          <p:nvPr/>
        </p:nvSpPr>
        <p:spPr>
          <a:xfrm>
            <a:off x="2855566" y="5021456"/>
            <a:ext cx="1412566" cy="338554"/>
          </a:xfrm>
          <a:prstGeom prst="rect">
            <a:avLst/>
          </a:prstGeom>
          <a:noFill/>
        </p:spPr>
        <p:txBody>
          <a:bodyPr wrap="none" rtlCol="0">
            <a:spAutoFit/>
          </a:bodyPr>
          <a:lstStyle/>
          <a:p>
            <a:r>
              <a:rPr lang="en-US" sz="1600" dirty="0">
                <a:solidFill>
                  <a:srgbClr val="00C020"/>
                </a:solidFill>
              </a:rPr>
              <a:t>initial solution</a:t>
            </a:r>
          </a:p>
        </p:txBody>
      </p:sp>
      <p:sp>
        <p:nvSpPr>
          <p:cNvPr id="10" name="TextBox 9">
            <a:extLst>
              <a:ext uri="{FF2B5EF4-FFF2-40B4-BE49-F238E27FC236}">
                <a16:creationId xmlns:a16="http://schemas.microsoft.com/office/drawing/2014/main" id="{10A2111E-DF43-424B-8CA7-1C4836673233}"/>
              </a:ext>
            </a:extLst>
          </p:cNvPr>
          <p:cNvSpPr txBox="1"/>
          <p:nvPr/>
        </p:nvSpPr>
        <p:spPr>
          <a:xfrm>
            <a:off x="8159398" y="5021456"/>
            <a:ext cx="1367682" cy="338554"/>
          </a:xfrm>
          <a:prstGeom prst="rect">
            <a:avLst/>
          </a:prstGeom>
          <a:noFill/>
        </p:spPr>
        <p:txBody>
          <a:bodyPr wrap="square" rtlCol="0">
            <a:spAutoFit/>
          </a:bodyPr>
          <a:lstStyle/>
          <a:p>
            <a:r>
              <a:rPr lang="en-US" sz="1600" dirty="0">
                <a:solidFill>
                  <a:srgbClr val="008BBF"/>
                </a:solidFill>
              </a:rPr>
              <a:t>final solution</a:t>
            </a:r>
          </a:p>
        </p:txBody>
      </p:sp>
    </p:spTree>
    <p:extLst>
      <p:ext uri="{BB962C8B-B14F-4D97-AF65-F5344CB8AC3E}">
        <p14:creationId xmlns:p14="http://schemas.microsoft.com/office/powerpoint/2010/main" val="1422384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AF0838EB-2276-C541-D5BE-DD49278DE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898" y="2238746"/>
            <a:ext cx="11104496" cy="3004115"/>
          </a:xfrm>
          <a:prstGeom prst="rect">
            <a:avLst/>
          </a:prstGeom>
        </p:spPr>
      </p:pic>
      <p:pic>
        <p:nvPicPr>
          <p:cNvPr id="11" name="Picture 10" descr="Chart, line chart&#10;&#10;Description automatically generated">
            <a:extLst>
              <a:ext uri="{FF2B5EF4-FFF2-40B4-BE49-F238E27FC236}">
                <a16:creationId xmlns:a16="http://schemas.microsoft.com/office/drawing/2014/main" id="{4A203395-669A-83B9-8210-BA973DFD60E6}"/>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598898" y="2247888"/>
            <a:ext cx="11104496" cy="3004725"/>
          </a:xfrm>
          <a:prstGeom prst="rect">
            <a:avLst/>
          </a:prstGeom>
        </p:spPr>
      </p:pic>
      <p:sp>
        <p:nvSpPr>
          <p:cNvPr id="14" name="TextBox 13">
            <a:extLst>
              <a:ext uri="{FF2B5EF4-FFF2-40B4-BE49-F238E27FC236}">
                <a16:creationId xmlns:a16="http://schemas.microsoft.com/office/drawing/2014/main" id="{E1B44575-E878-47CE-8731-60BBF3FB1E4B}"/>
              </a:ext>
            </a:extLst>
          </p:cNvPr>
          <p:cNvSpPr txBox="1"/>
          <p:nvPr/>
        </p:nvSpPr>
        <p:spPr>
          <a:xfrm>
            <a:off x="2862255" y="5755976"/>
            <a:ext cx="4655576" cy="338554"/>
          </a:xfrm>
          <a:prstGeom prst="rect">
            <a:avLst/>
          </a:prstGeom>
          <a:solidFill>
            <a:schemeClr val="bg1"/>
          </a:solidFill>
        </p:spPr>
        <p:txBody>
          <a:bodyPr wrap="square" rtlCol="0">
            <a:spAutoFit/>
          </a:bodyPr>
          <a:lstStyle/>
          <a:p>
            <a:pPr algn="ctr"/>
            <a:r>
              <a:rPr lang="en-US" sz="1600" dirty="0"/>
              <a:t>160 finite volumes (</a:t>
            </a:r>
            <a:r>
              <a:rPr lang="el-GR" sz="1600" i="1" dirty="0"/>
              <a:t>Δ</a:t>
            </a:r>
            <a:r>
              <a:rPr lang="en-US" sz="1600" i="1" dirty="0"/>
              <a:t>x</a:t>
            </a:r>
            <a:r>
              <a:rPr lang="en-US" sz="1600" dirty="0"/>
              <a:t>=0.00625)</a:t>
            </a:r>
          </a:p>
        </p:txBody>
      </p:sp>
      <p:sp>
        <p:nvSpPr>
          <p:cNvPr id="22" name="TextBox 21">
            <a:extLst>
              <a:ext uri="{FF2B5EF4-FFF2-40B4-BE49-F238E27FC236}">
                <a16:creationId xmlns:a16="http://schemas.microsoft.com/office/drawing/2014/main" id="{681F146E-D823-4A8A-BB15-E70227DC590C}"/>
              </a:ext>
            </a:extLst>
          </p:cNvPr>
          <p:cNvSpPr txBox="1"/>
          <p:nvPr/>
        </p:nvSpPr>
        <p:spPr>
          <a:xfrm>
            <a:off x="2862249" y="5755051"/>
            <a:ext cx="4655576" cy="338554"/>
          </a:xfrm>
          <a:prstGeom prst="rect">
            <a:avLst/>
          </a:prstGeom>
          <a:solidFill>
            <a:schemeClr val="bg1"/>
          </a:solidFill>
        </p:spPr>
        <p:txBody>
          <a:bodyPr wrap="square" rtlCol="0">
            <a:spAutoFit/>
          </a:bodyPr>
          <a:lstStyle/>
          <a:p>
            <a:pPr algn="ctr"/>
            <a:r>
              <a:rPr lang="en-US" sz="1600" dirty="0"/>
              <a:t>80 finite volumes (</a:t>
            </a:r>
            <a:r>
              <a:rPr lang="el-GR" sz="1600" i="1" dirty="0"/>
              <a:t>Δ</a:t>
            </a:r>
            <a:r>
              <a:rPr lang="en-US" sz="1600" i="1" dirty="0"/>
              <a:t>x</a:t>
            </a:r>
            <a:r>
              <a:rPr lang="en-US" sz="1600" dirty="0"/>
              <a:t>=0.0125)</a:t>
            </a:r>
          </a:p>
        </p:txBody>
      </p:sp>
      <p:sp>
        <p:nvSpPr>
          <p:cNvPr id="25" name="TextBox 24">
            <a:extLst>
              <a:ext uri="{FF2B5EF4-FFF2-40B4-BE49-F238E27FC236}">
                <a16:creationId xmlns:a16="http://schemas.microsoft.com/office/drawing/2014/main" id="{0389BC18-5CA0-401D-B6E3-C42EF111CAA8}"/>
              </a:ext>
            </a:extLst>
          </p:cNvPr>
          <p:cNvSpPr txBox="1"/>
          <p:nvPr/>
        </p:nvSpPr>
        <p:spPr>
          <a:xfrm>
            <a:off x="2803646" y="5755047"/>
            <a:ext cx="4655576" cy="338554"/>
          </a:xfrm>
          <a:prstGeom prst="rect">
            <a:avLst/>
          </a:prstGeom>
          <a:solidFill>
            <a:schemeClr val="bg1"/>
          </a:solidFill>
        </p:spPr>
        <p:txBody>
          <a:bodyPr wrap="square" rtlCol="0">
            <a:spAutoFit/>
          </a:bodyPr>
          <a:lstStyle/>
          <a:p>
            <a:pPr algn="ctr"/>
            <a:r>
              <a:rPr lang="en-US" sz="1600" dirty="0"/>
              <a:t>40 finite volumes (</a:t>
            </a:r>
            <a:r>
              <a:rPr lang="el-GR" sz="1600" i="1" dirty="0"/>
              <a:t>Δ</a:t>
            </a:r>
            <a:r>
              <a:rPr lang="en-US" sz="1600" i="1" dirty="0"/>
              <a:t>x</a:t>
            </a:r>
            <a:r>
              <a:rPr lang="en-US" sz="1600" dirty="0"/>
              <a:t>=0.025)</a:t>
            </a:r>
          </a:p>
        </p:txBody>
      </p:sp>
      <p:sp>
        <p:nvSpPr>
          <p:cNvPr id="15" name="TextBox 14">
            <a:extLst>
              <a:ext uri="{FF2B5EF4-FFF2-40B4-BE49-F238E27FC236}">
                <a16:creationId xmlns:a16="http://schemas.microsoft.com/office/drawing/2014/main" id="{04EDC716-677E-4292-9D4B-249057D821EE}"/>
              </a:ext>
            </a:extLst>
          </p:cNvPr>
          <p:cNvSpPr txBox="1"/>
          <p:nvPr/>
        </p:nvSpPr>
        <p:spPr>
          <a:xfrm>
            <a:off x="2745034" y="5755047"/>
            <a:ext cx="4655576" cy="338554"/>
          </a:xfrm>
          <a:prstGeom prst="rect">
            <a:avLst/>
          </a:prstGeom>
          <a:solidFill>
            <a:schemeClr val="bg1"/>
          </a:solidFill>
        </p:spPr>
        <p:txBody>
          <a:bodyPr wrap="square" rtlCol="0">
            <a:spAutoFit/>
          </a:bodyPr>
          <a:lstStyle/>
          <a:p>
            <a:pPr algn="ctr"/>
            <a:r>
              <a:rPr lang="en-US" sz="1600" dirty="0"/>
              <a:t>20 finite volumes (</a:t>
            </a:r>
            <a:r>
              <a:rPr lang="el-GR" sz="1600" i="1" dirty="0"/>
              <a:t>Δ</a:t>
            </a:r>
            <a:r>
              <a:rPr lang="en-US" sz="1600" i="1" dirty="0"/>
              <a:t>x</a:t>
            </a:r>
            <a:r>
              <a:rPr lang="en-US" sz="1600" dirty="0"/>
              <a:t>=0.05)</a:t>
            </a:r>
          </a:p>
        </p:txBody>
      </p:sp>
      <p:sp>
        <p:nvSpPr>
          <p:cNvPr id="5" name="Slide Number Placeholder 4">
            <a:extLst>
              <a:ext uri="{FF2B5EF4-FFF2-40B4-BE49-F238E27FC236}">
                <a16:creationId xmlns:a16="http://schemas.microsoft.com/office/drawing/2014/main" id="{035CE34E-AD9E-4D5C-84E4-81E21017524E}"/>
              </a:ext>
            </a:extLst>
          </p:cNvPr>
          <p:cNvSpPr>
            <a:spLocks noGrp="1"/>
          </p:cNvSpPr>
          <p:nvPr>
            <p:ph type="sldNum" sz="quarter" idx="12"/>
          </p:nvPr>
        </p:nvSpPr>
        <p:spPr/>
        <p:txBody>
          <a:bodyPr/>
          <a:lstStyle/>
          <a:p>
            <a:fld id="{F42B3F14-D836-496B-80A2-23BE75BD68CB}" type="slidenum">
              <a:rPr lang="nl-NL" smtClean="0"/>
              <a:t>32</a:t>
            </a:fld>
            <a:endParaRPr lang="nl-NL"/>
          </a:p>
        </p:txBody>
      </p:sp>
      <p:sp>
        <p:nvSpPr>
          <p:cNvPr id="6" name="Title 1">
            <a:extLst>
              <a:ext uri="{FF2B5EF4-FFF2-40B4-BE49-F238E27FC236}">
                <a16:creationId xmlns:a16="http://schemas.microsoft.com/office/drawing/2014/main" id="{68D6B27E-F890-4C38-BE5D-E50C9C98928C}"/>
              </a:ext>
            </a:extLst>
          </p:cNvPr>
          <p:cNvSpPr>
            <a:spLocks noGrp="1"/>
          </p:cNvSpPr>
          <p:nvPr>
            <p:ph type="title"/>
          </p:nvPr>
        </p:nvSpPr>
        <p:spPr>
          <a:xfrm>
            <a:off x="755650" y="541695"/>
            <a:ext cx="10517113" cy="936000"/>
          </a:xfrm>
        </p:spPr>
        <p:txBody>
          <a:bodyPr/>
          <a:lstStyle/>
          <a:p>
            <a:r>
              <a:rPr lang="en-US" dirty="0"/>
              <a:t>Performance of several space </a:t>
            </a:r>
            <a:r>
              <a:rPr lang="en-US" dirty="0" err="1"/>
              <a:t>discretizations</a:t>
            </a:r>
            <a:endParaRPr lang="en-US" dirty="0"/>
          </a:p>
        </p:txBody>
      </p:sp>
      <p:sp>
        <p:nvSpPr>
          <p:cNvPr id="7" name="Content Placeholder 2">
            <a:extLst>
              <a:ext uri="{FF2B5EF4-FFF2-40B4-BE49-F238E27FC236}">
                <a16:creationId xmlns:a16="http://schemas.microsoft.com/office/drawing/2014/main" id="{498893BB-8A12-4311-9FE1-B855DDEC4622}"/>
              </a:ext>
            </a:extLst>
          </p:cNvPr>
          <p:cNvSpPr>
            <a:spLocks noGrp="1"/>
          </p:cNvSpPr>
          <p:nvPr>
            <p:ph idx="1"/>
          </p:nvPr>
        </p:nvSpPr>
        <p:spPr>
          <a:xfrm>
            <a:off x="755650" y="1666830"/>
            <a:ext cx="10512349" cy="4320000"/>
          </a:xfrm>
        </p:spPr>
        <p:txBody>
          <a:bodyPr/>
          <a:lstStyle/>
          <a:p>
            <a:pPr marL="0" indent="0">
              <a:buNone/>
            </a:pPr>
            <a:r>
              <a:rPr lang="en-US" dirty="0"/>
              <a:t>Transport of block with cosine slopes,</a:t>
            </a:r>
            <a:r>
              <a:rPr lang="en-US" sz="1800" dirty="0">
                <a:solidFill>
                  <a:srgbClr val="00C020"/>
                </a:solidFill>
              </a:rPr>
              <a:t> initial solution</a:t>
            </a:r>
            <a:endParaRPr lang="en-US" dirty="0"/>
          </a:p>
        </p:txBody>
      </p:sp>
      <p:pic>
        <p:nvPicPr>
          <p:cNvPr id="13" name="Picture 12" descr="Chart&#10;&#10;Description automatically generated">
            <a:extLst>
              <a:ext uri="{FF2B5EF4-FFF2-40B4-BE49-F238E27FC236}">
                <a16:creationId xmlns:a16="http://schemas.microsoft.com/office/drawing/2014/main" id="{7C2C7D75-8825-692E-9DF9-3D442565E14C}"/>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598898" y="2247888"/>
            <a:ext cx="11104496" cy="3004725"/>
          </a:xfrm>
          <a:prstGeom prst="rect">
            <a:avLst/>
          </a:prstGeom>
        </p:spPr>
      </p:pic>
      <p:pic>
        <p:nvPicPr>
          <p:cNvPr id="18" name="Picture 17" descr="Chart, line chart&#10;&#10;Description automatically generated">
            <a:extLst>
              <a:ext uri="{FF2B5EF4-FFF2-40B4-BE49-F238E27FC236}">
                <a16:creationId xmlns:a16="http://schemas.microsoft.com/office/drawing/2014/main" id="{31ADEA17-EBE3-64C0-8875-36C080E7B5E5}"/>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591278" y="2247888"/>
            <a:ext cx="11104496" cy="3004725"/>
          </a:xfrm>
          <a:prstGeom prst="rect">
            <a:avLst/>
          </a:prstGeom>
        </p:spPr>
      </p:pic>
    </p:spTree>
    <p:extLst>
      <p:ext uri="{BB962C8B-B14F-4D97-AF65-F5344CB8AC3E}">
        <p14:creationId xmlns:p14="http://schemas.microsoft.com/office/powerpoint/2010/main" val="235931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10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0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33E291-29ED-43AE-8717-97033F5C53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482" y="2388677"/>
            <a:ext cx="10958192" cy="3160173"/>
          </a:xfrm>
          <a:prstGeom prst="rect">
            <a:avLst/>
          </a:prstGeom>
        </p:spPr>
      </p:pic>
      <p:sp>
        <p:nvSpPr>
          <p:cNvPr id="5" name="Slide Number Placeholder 4">
            <a:extLst>
              <a:ext uri="{FF2B5EF4-FFF2-40B4-BE49-F238E27FC236}">
                <a16:creationId xmlns:a16="http://schemas.microsoft.com/office/drawing/2014/main" id="{035CE34E-AD9E-4D5C-84E4-81E21017524E}"/>
              </a:ext>
            </a:extLst>
          </p:cNvPr>
          <p:cNvSpPr>
            <a:spLocks noGrp="1"/>
          </p:cNvSpPr>
          <p:nvPr>
            <p:ph type="sldNum" sz="quarter" idx="12"/>
          </p:nvPr>
        </p:nvSpPr>
        <p:spPr/>
        <p:txBody>
          <a:bodyPr/>
          <a:lstStyle/>
          <a:p>
            <a:fld id="{F42B3F14-D836-496B-80A2-23BE75BD68CB}" type="slidenum">
              <a:rPr lang="nl-NL" smtClean="0"/>
              <a:t>33</a:t>
            </a:fld>
            <a:endParaRPr lang="nl-NL"/>
          </a:p>
        </p:txBody>
      </p:sp>
      <p:sp>
        <p:nvSpPr>
          <p:cNvPr id="6" name="Title 1">
            <a:extLst>
              <a:ext uri="{FF2B5EF4-FFF2-40B4-BE49-F238E27FC236}">
                <a16:creationId xmlns:a16="http://schemas.microsoft.com/office/drawing/2014/main" id="{68D6B27E-F890-4C38-BE5D-E50C9C98928C}"/>
              </a:ext>
            </a:extLst>
          </p:cNvPr>
          <p:cNvSpPr>
            <a:spLocks noGrp="1"/>
          </p:cNvSpPr>
          <p:nvPr>
            <p:ph type="title"/>
          </p:nvPr>
        </p:nvSpPr>
        <p:spPr>
          <a:xfrm>
            <a:off x="755650" y="541695"/>
            <a:ext cx="10517113" cy="936000"/>
          </a:xfrm>
        </p:spPr>
        <p:txBody>
          <a:bodyPr/>
          <a:lstStyle/>
          <a:p>
            <a:r>
              <a:rPr lang="en-US" dirty="0"/>
              <a:t>Performance of several space </a:t>
            </a:r>
            <a:r>
              <a:rPr lang="en-US" dirty="0" err="1"/>
              <a:t>discretizations</a:t>
            </a:r>
            <a:endParaRPr lang="en-US" dirty="0"/>
          </a:p>
        </p:txBody>
      </p:sp>
      <p:sp>
        <p:nvSpPr>
          <p:cNvPr id="7" name="Content Placeholder 2">
            <a:extLst>
              <a:ext uri="{FF2B5EF4-FFF2-40B4-BE49-F238E27FC236}">
                <a16:creationId xmlns:a16="http://schemas.microsoft.com/office/drawing/2014/main" id="{498893BB-8A12-4311-9FE1-B855DDEC4622}"/>
              </a:ext>
            </a:extLst>
          </p:cNvPr>
          <p:cNvSpPr>
            <a:spLocks noGrp="1"/>
          </p:cNvSpPr>
          <p:nvPr>
            <p:ph idx="1"/>
          </p:nvPr>
        </p:nvSpPr>
        <p:spPr>
          <a:xfrm>
            <a:off x="755650" y="1666830"/>
            <a:ext cx="10512349" cy="4320000"/>
          </a:xfrm>
        </p:spPr>
        <p:txBody>
          <a:bodyPr/>
          <a:lstStyle/>
          <a:p>
            <a:pPr marL="0" indent="0">
              <a:buNone/>
            </a:pPr>
            <a:r>
              <a:rPr lang="en-US" dirty="0"/>
              <a:t>Transport of block with cosine slopes,</a:t>
            </a:r>
            <a:r>
              <a:rPr lang="en-US" sz="1800" dirty="0">
                <a:solidFill>
                  <a:srgbClr val="008BBF"/>
                </a:solidFill>
              </a:rPr>
              <a:t> final solution</a:t>
            </a:r>
            <a:endParaRPr lang="en-US" dirty="0"/>
          </a:p>
        </p:txBody>
      </p:sp>
      <p:sp>
        <p:nvSpPr>
          <p:cNvPr id="12" name="TextBox 11">
            <a:extLst>
              <a:ext uri="{FF2B5EF4-FFF2-40B4-BE49-F238E27FC236}">
                <a16:creationId xmlns:a16="http://schemas.microsoft.com/office/drawing/2014/main" id="{E1B51082-60D7-438E-8A04-7A47F1EC9A6E}"/>
              </a:ext>
            </a:extLst>
          </p:cNvPr>
          <p:cNvSpPr txBox="1"/>
          <p:nvPr/>
        </p:nvSpPr>
        <p:spPr>
          <a:xfrm>
            <a:off x="2975308" y="5755051"/>
            <a:ext cx="4655576" cy="338554"/>
          </a:xfrm>
          <a:prstGeom prst="rect">
            <a:avLst/>
          </a:prstGeom>
          <a:solidFill>
            <a:schemeClr val="bg1"/>
          </a:solidFill>
        </p:spPr>
        <p:txBody>
          <a:bodyPr wrap="square" rtlCol="0">
            <a:spAutoFit/>
          </a:bodyPr>
          <a:lstStyle/>
          <a:p>
            <a:pPr algn="ctr"/>
            <a:r>
              <a:rPr lang="en-US" sz="1600" dirty="0"/>
              <a:t>640 finite volumes (</a:t>
            </a:r>
            <a:r>
              <a:rPr lang="el-GR" sz="1600" i="1" dirty="0"/>
              <a:t>Δ</a:t>
            </a:r>
            <a:r>
              <a:rPr lang="en-US" sz="1600" i="1" dirty="0"/>
              <a:t>x</a:t>
            </a:r>
            <a:r>
              <a:rPr lang="en-US" sz="1600" dirty="0"/>
              <a:t>=0.0015625)</a:t>
            </a:r>
          </a:p>
        </p:txBody>
      </p:sp>
      <p:sp>
        <p:nvSpPr>
          <p:cNvPr id="13" name="TextBox 12">
            <a:extLst>
              <a:ext uri="{FF2B5EF4-FFF2-40B4-BE49-F238E27FC236}">
                <a16:creationId xmlns:a16="http://schemas.microsoft.com/office/drawing/2014/main" id="{0E55E067-F3DF-4C13-ACD6-5059A7597027}"/>
              </a:ext>
            </a:extLst>
          </p:cNvPr>
          <p:cNvSpPr txBox="1"/>
          <p:nvPr/>
        </p:nvSpPr>
        <p:spPr>
          <a:xfrm>
            <a:off x="2920874" y="5755046"/>
            <a:ext cx="4655576" cy="338554"/>
          </a:xfrm>
          <a:prstGeom prst="rect">
            <a:avLst/>
          </a:prstGeom>
          <a:solidFill>
            <a:schemeClr val="bg1"/>
          </a:solidFill>
        </p:spPr>
        <p:txBody>
          <a:bodyPr wrap="square" rtlCol="0">
            <a:spAutoFit/>
          </a:bodyPr>
          <a:lstStyle/>
          <a:p>
            <a:pPr algn="ctr"/>
            <a:r>
              <a:rPr lang="en-US" sz="1600" dirty="0"/>
              <a:t>320 finite volumes (</a:t>
            </a:r>
            <a:r>
              <a:rPr lang="el-GR" sz="1600" i="1" dirty="0"/>
              <a:t>Δ</a:t>
            </a:r>
            <a:r>
              <a:rPr lang="en-US" sz="1600" i="1" dirty="0"/>
              <a:t>x</a:t>
            </a:r>
            <a:r>
              <a:rPr lang="en-US" sz="1600" dirty="0"/>
              <a:t>=0.003125)</a:t>
            </a:r>
          </a:p>
        </p:txBody>
      </p:sp>
      <p:sp>
        <p:nvSpPr>
          <p:cNvPr id="14" name="TextBox 13">
            <a:extLst>
              <a:ext uri="{FF2B5EF4-FFF2-40B4-BE49-F238E27FC236}">
                <a16:creationId xmlns:a16="http://schemas.microsoft.com/office/drawing/2014/main" id="{E1B44575-E878-47CE-8731-60BBF3FB1E4B}"/>
              </a:ext>
            </a:extLst>
          </p:cNvPr>
          <p:cNvSpPr txBox="1"/>
          <p:nvPr/>
        </p:nvSpPr>
        <p:spPr>
          <a:xfrm>
            <a:off x="2862255" y="5755976"/>
            <a:ext cx="4655576" cy="338554"/>
          </a:xfrm>
          <a:prstGeom prst="rect">
            <a:avLst/>
          </a:prstGeom>
          <a:solidFill>
            <a:schemeClr val="bg1"/>
          </a:solidFill>
        </p:spPr>
        <p:txBody>
          <a:bodyPr wrap="square" rtlCol="0">
            <a:spAutoFit/>
          </a:bodyPr>
          <a:lstStyle/>
          <a:p>
            <a:pPr algn="ctr"/>
            <a:r>
              <a:rPr lang="en-US" sz="1600" dirty="0"/>
              <a:t>160 finite volumes (</a:t>
            </a:r>
            <a:r>
              <a:rPr lang="el-GR" sz="1600" i="1" dirty="0"/>
              <a:t>Δ</a:t>
            </a:r>
            <a:r>
              <a:rPr lang="en-US" sz="1600" i="1" dirty="0"/>
              <a:t>x</a:t>
            </a:r>
            <a:r>
              <a:rPr lang="en-US" sz="1600" dirty="0"/>
              <a:t>=0.00625)</a:t>
            </a:r>
          </a:p>
        </p:txBody>
      </p:sp>
      <p:sp>
        <p:nvSpPr>
          <p:cNvPr id="22" name="TextBox 21">
            <a:extLst>
              <a:ext uri="{FF2B5EF4-FFF2-40B4-BE49-F238E27FC236}">
                <a16:creationId xmlns:a16="http://schemas.microsoft.com/office/drawing/2014/main" id="{681F146E-D823-4A8A-BB15-E70227DC590C}"/>
              </a:ext>
            </a:extLst>
          </p:cNvPr>
          <p:cNvSpPr txBox="1"/>
          <p:nvPr/>
        </p:nvSpPr>
        <p:spPr>
          <a:xfrm>
            <a:off x="2862249" y="5755051"/>
            <a:ext cx="4655576" cy="338554"/>
          </a:xfrm>
          <a:prstGeom prst="rect">
            <a:avLst/>
          </a:prstGeom>
          <a:solidFill>
            <a:schemeClr val="bg1"/>
          </a:solidFill>
        </p:spPr>
        <p:txBody>
          <a:bodyPr wrap="square" rtlCol="0">
            <a:spAutoFit/>
          </a:bodyPr>
          <a:lstStyle/>
          <a:p>
            <a:pPr algn="ctr"/>
            <a:r>
              <a:rPr lang="en-US" sz="1600" dirty="0"/>
              <a:t>80 finite volumes (</a:t>
            </a:r>
            <a:r>
              <a:rPr lang="el-GR" sz="1600" i="1" dirty="0"/>
              <a:t>Δ</a:t>
            </a:r>
            <a:r>
              <a:rPr lang="en-US" sz="1600" i="1" dirty="0"/>
              <a:t>x</a:t>
            </a:r>
            <a:r>
              <a:rPr lang="en-US" sz="1600" dirty="0"/>
              <a:t>=0.0125)</a:t>
            </a:r>
          </a:p>
        </p:txBody>
      </p:sp>
      <p:sp>
        <p:nvSpPr>
          <p:cNvPr id="25" name="TextBox 24">
            <a:extLst>
              <a:ext uri="{FF2B5EF4-FFF2-40B4-BE49-F238E27FC236}">
                <a16:creationId xmlns:a16="http://schemas.microsoft.com/office/drawing/2014/main" id="{0389BC18-5CA0-401D-B6E3-C42EF111CAA8}"/>
              </a:ext>
            </a:extLst>
          </p:cNvPr>
          <p:cNvSpPr txBox="1"/>
          <p:nvPr/>
        </p:nvSpPr>
        <p:spPr>
          <a:xfrm>
            <a:off x="2803646" y="5755047"/>
            <a:ext cx="4655576" cy="338554"/>
          </a:xfrm>
          <a:prstGeom prst="rect">
            <a:avLst/>
          </a:prstGeom>
          <a:solidFill>
            <a:schemeClr val="bg1"/>
          </a:solidFill>
        </p:spPr>
        <p:txBody>
          <a:bodyPr wrap="square" rtlCol="0">
            <a:spAutoFit/>
          </a:bodyPr>
          <a:lstStyle/>
          <a:p>
            <a:pPr algn="ctr"/>
            <a:r>
              <a:rPr lang="en-US" sz="1600" dirty="0"/>
              <a:t>40 finite volumes (</a:t>
            </a:r>
            <a:r>
              <a:rPr lang="el-GR" sz="1600" i="1" dirty="0"/>
              <a:t>Δ</a:t>
            </a:r>
            <a:r>
              <a:rPr lang="en-US" sz="1600" i="1" dirty="0"/>
              <a:t>x</a:t>
            </a:r>
            <a:r>
              <a:rPr lang="en-US" sz="1600" dirty="0"/>
              <a:t>=0.025)</a:t>
            </a:r>
          </a:p>
        </p:txBody>
      </p:sp>
      <p:sp>
        <p:nvSpPr>
          <p:cNvPr id="15" name="TextBox 14">
            <a:extLst>
              <a:ext uri="{FF2B5EF4-FFF2-40B4-BE49-F238E27FC236}">
                <a16:creationId xmlns:a16="http://schemas.microsoft.com/office/drawing/2014/main" id="{04EDC716-677E-4292-9D4B-249057D821EE}"/>
              </a:ext>
            </a:extLst>
          </p:cNvPr>
          <p:cNvSpPr txBox="1"/>
          <p:nvPr/>
        </p:nvSpPr>
        <p:spPr>
          <a:xfrm>
            <a:off x="2745034" y="5755047"/>
            <a:ext cx="4655576" cy="338554"/>
          </a:xfrm>
          <a:prstGeom prst="rect">
            <a:avLst/>
          </a:prstGeom>
          <a:solidFill>
            <a:schemeClr val="bg1"/>
          </a:solidFill>
        </p:spPr>
        <p:txBody>
          <a:bodyPr wrap="square" rtlCol="0">
            <a:spAutoFit/>
          </a:bodyPr>
          <a:lstStyle/>
          <a:p>
            <a:pPr algn="ctr"/>
            <a:r>
              <a:rPr lang="en-US" sz="1600" dirty="0"/>
              <a:t>20 finite volumes (</a:t>
            </a:r>
            <a:r>
              <a:rPr lang="el-GR" sz="1600" i="1" dirty="0"/>
              <a:t>Δ</a:t>
            </a:r>
            <a:r>
              <a:rPr lang="en-US" sz="1600" i="1" dirty="0"/>
              <a:t>x</a:t>
            </a:r>
            <a:r>
              <a:rPr lang="en-US" sz="1600" dirty="0"/>
              <a:t>=0.05)</a:t>
            </a:r>
          </a:p>
        </p:txBody>
      </p:sp>
      <p:pic>
        <p:nvPicPr>
          <p:cNvPr id="8" name="Picture 7">
            <a:extLst>
              <a:ext uri="{FF2B5EF4-FFF2-40B4-BE49-F238E27FC236}">
                <a16:creationId xmlns:a16="http://schemas.microsoft.com/office/drawing/2014/main" id="{C50954C6-763E-45DF-9E0F-D765B6768D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471" y="2388661"/>
            <a:ext cx="10958192" cy="3160173"/>
          </a:xfrm>
          <a:prstGeom prst="rect">
            <a:avLst/>
          </a:prstGeom>
        </p:spPr>
      </p:pic>
      <p:pic>
        <p:nvPicPr>
          <p:cNvPr id="10" name="Picture 9">
            <a:extLst>
              <a:ext uri="{FF2B5EF4-FFF2-40B4-BE49-F238E27FC236}">
                <a16:creationId xmlns:a16="http://schemas.microsoft.com/office/drawing/2014/main" id="{2360BCF3-9E56-4E78-AD79-BAB96E7123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334" y="2388663"/>
            <a:ext cx="10958192" cy="3160173"/>
          </a:xfrm>
          <a:prstGeom prst="rect">
            <a:avLst/>
          </a:prstGeom>
        </p:spPr>
      </p:pic>
      <p:pic>
        <p:nvPicPr>
          <p:cNvPr id="16" name="Picture 15">
            <a:extLst>
              <a:ext uri="{FF2B5EF4-FFF2-40B4-BE49-F238E27FC236}">
                <a16:creationId xmlns:a16="http://schemas.microsoft.com/office/drawing/2014/main" id="{AFB10B72-E8FF-4048-9387-BAF91B164F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333" y="2381053"/>
            <a:ext cx="10958192" cy="3184557"/>
          </a:xfrm>
          <a:prstGeom prst="rect">
            <a:avLst/>
          </a:prstGeom>
        </p:spPr>
      </p:pic>
      <p:pic>
        <p:nvPicPr>
          <p:cNvPr id="20" name="Picture 19">
            <a:extLst>
              <a:ext uri="{FF2B5EF4-FFF2-40B4-BE49-F238E27FC236}">
                <a16:creationId xmlns:a16="http://schemas.microsoft.com/office/drawing/2014/main" id="{5CC23248-C5B2-45F4-BCA2-59778202B5D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328" y="2380807"/>
            <a:ext cx="10958192" cy="3204064"/>
          </a:xfrm>
          <a:prstGeom prst="rect">
            <a:avLst/>
          </a:prstGeom>
        </p:spPr>
      </p:pic>
      <p:pic>
        <p:nvPicPr>
          <p:cNvPr id="26" name="Picture 25">
            <a:extLst>
              <a:ext uri="{FF2B5EF4-FFF2-40B4-BE49-F238E27FC236}">
                <a16:creationId xmlns:a16="http://schemas.microsoft.com/office/drawing/2014/main" id="{AE0E08DA-27D5-45CB-9E82-DF309BA9B3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0296" y="2380816"/>
            <a:ext cx="10958192" cy="3204064"/>
          </a:xfrm>
          <a:prstGeom prst="rect">
            <a:avLst/>
          </a:prstGeom>
        </p:spPr>
      </p:pic>
    </p:spTree>
    <p:extLst>
      <p:ext uri="{BB962C8B-B14F-4D97-AF65-F5344CB8AC3E}">
        <p14:creationId xmlns:p14="http://schemas.microsoft.com/office/powerpoint/2010/main" val="56970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10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0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10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2" grpId="0" animBg="1"/>
      <p:bldP spid="25" grpId="0" animBg="1"/>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EDDC5E-1CC5-4E98-AF56-EE14DCE45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387" y="4610983"/>
            <a:ext cx="7610871" cy="1723343"/>
          </a:xfrm>
          <a:prstGeom prst="rect">
            <a:avLst/>
          </a:prstGeom>
        </p:spPr>
      </p:pic>
      <p:sp>
        <p:nvSpPr>
          <p:cNvPr id="2" name="Title 1">
            <a:extLst>
              <a:ext uri="{FF2B5EF4-FFF2-40B4-BE49-F238E27FC236}">
                <a16:creationId xmlns:a16="http://schemas.microsoft.com/office/drawing/2014/main" id="{39E3A0A4-4A60-439A-86C2-BA21B84144F6}"/>
              </a:ext>
            </a:extLst>
          </p:cNvPr>
          <p:cNvSpPr>
            <a:spLocks noGrp="1"/>
          </p:cNvSpPr>
          <p:nvPr>
            <p:ph type="title"/>
          </p:nvPr>
        </p:nvSpPr>
        <p:spPr/>
        <p:txBody>
          <a:bodyPr/>
          <a:lstStyle/>
          <a:p>
            <a:r>
              <a:rPr lang="en-US" dirty="0"/>
              <a:t>Fourier-mode decompositions</a:t>
            </a:r>
          </a:p>
        </p:txBody>
      </p:sp>
      <p:sp>
        <p:nvSpPr>
          <p:cNvPr id="3" name="Content Placeholder 2">
            <a:extLst>
              <a:ext uri="{FF2B5EF4-FFF2-40B4-BE49-F238E27FC236}">
                <a16:creationId xmlns:a16="http://schemas.microsoft.com/office/drawing/2014/main" id="{2FF8FDC8-152A-4A19-A882-2B20560804D8}"/>
              </a:ext>
            </a:extLst>
          </p:cNvPr>
          <p:cNvSpPr>
            <a:spLocks noGrp="1"/>
          </p:cNvSpPr>
          <p:nvPr>
            <p:ph idx="1"/>
          </p:nvPr>
        </p:nvSpPr>
        <p:spPr>
          <a:xfrm>
            <a:off x="755650" y="1511588"/>
            <a:ext cx="10512349" cy="4320000"/>
          </a:xfrm>
        </p:spPr>
        <p:txBody>
          <a:bodyPr/>
          <a:lstStyle/>
          <a:p>
            <a:pPr marL="0" indent="0">
              <a:buNone/>
            </a:pPr>
            <a:r>
              <a:rPr lang="en-US" dirty="0"/>
              <a:t>Wavy signal</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Block with cosine slopes</a:t>
            </a:r>
          </a:p>
        </p:txBody>
      </p:sp>
      <p:sp>
        <p:nvSpPr>
          <p:cNvPr id="5" name="Slide Number Placeholder 4">
            <a:extLst>
              <a:ext uri="{FF2B5EF4-FFF2-40B4-BE49-F238E27FC236}">
                <a16:creationId xmlns:a16="http://schemas.microsoft.com/office/drawing/2014/main" id="{0F6BB47F-892E-476C-BACD-E36D73BE7DD0}"/>
              </a:ext>
            </a:extLst>
          </p:cNvPr>
          <p:cNvSpPr>
            <a:spLocks noGrp="1"/>
          </p:cNvSpPr>
          <p:nvPr>
            <p:ph type="sldNum" sz="quarter" idx="12"/>
          </p:nvPr>
        </p:nvSpPr>
        <p:spPr/>
        <p:txBody>
          <a:bodyPr/>
          <a:lstStyle/>
          <a:p>
            <a:fld id="{F42B3F14-D836-496B-80A2-23BE75BD68CB}" type="slidenum">
              <a:rPr lang="nl-NL" smtClean="0"/>
              <a:t>34</a:t>
            </a:fld>
            <a:endParaRPr lang="nl-NL"/>
          </a:p>
        </p:txBody>
      </p:sp>
      <p:pic>
        <p:nvPicPr>
          <p:cNvPr id="8" name="Picture 7">
            <a:extLst>
              <a:ext uri="{FF2B5EF4-FFF2-40B4-BE49-F238E27FC236}">
                <a16:creationId xmlns:a16="http://schemas.microsoft.com/office/drawing/2014/main" id="{D886CC2C-CCBC-4BF3-8BA6-052ADA5803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387" y="2018571"/>
            <a:ext cx="7610871" cy="1713284"/>
          </a:xfrm>
          <a:prstGeom prst="rect">
            <a:avLst/>
          </a:prstGeom>
        </p:spPr>
      </p:pic>
    </p:spTree>
    <p:extLst>
      <p:ext uri="{BB962C8B-B14F-4D97-AF65-F5344CB8AC3E}">
        <p14:creationId xmlns:p14="http://schemas.microsoft.com/office/powerpoint/2010/main" val="1291385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9FD16-4076-427D-87A0-5774DB52A94D}"/>
              </a:ext>
            </a:extLst>
          </p:cNvPr>
          <p:cNvSpPr>
            <a:spLocks noGrp="1"/>
          </p:cNvSpPr>
          <p:nvPr>
            <p:ph type="title"/>
          </p:nvPr>
        </p:nvSpPr>
        <p:spPr/>
        <p:txBody>
          <a:bodyPr/>
          <a:lstStyle/>
          <a:p>
            <a:r>
              <a:rPr lang="en-US" dirty="0"/>
              <a:t>Solution method</a:t>
            </a:r>
          </a:p>
        </p:txBody>
      </p:sp>
      <p:sp>
        <p:nvSpPr>
          <p:cNvPr id="3" name="Content Placeholder 2">
            <a:extLst>
              <a:ext uri="{FF2B5EF4-FFF2-40B4-BE49-F238E27FC236}">
                <a16:creationId xmlns:a16="http://schemas.microsoft.com/office/drawing/2014/main" id="{F92CDAD3-9CC3-4A05-B2D8-DD8F4F88BBB3}"/>
              </a:ext>
            </a:extLst>
          </p:cNvPr>
          <p:cNvSpPr>
            <a:spLocks noGrp="1"/>
          </p:cNvSpPr>
          <p:nvPr>
            <p:ph idx="1"/>
          </p:nvPr>
        </p:nvSpPr>
        <p:spPr/>
        <p:txBody>
          <a:bodyPr/>
          <a:lstStyle/>
          <a:p>
            <a:pPr>
              <a:buClr>
                <a:srgbClr val="008BBF"/>
              </a:buClr>
            </a:pPr>
            <a:r>
              <a:rPr lang="en-US" dirty="0"/>
              <a:t>Fully implicit time integration (for steady state set               and          )</a:t>
            </a:r>
          </a:p>
          <a:p>
            <a:pPr>
              <a:buClr>
                <a:srgbClr val="008BBF"/>
              </a:buClr>
            </a:pPr>
            <a:endParaRPr lang="en-US" dirty="0"/>
          </a:p>
          <a:p>
            <a:pPr>
              <a:buClr>
                <a:srgbClr val="008BBF"/>
              </a:buClr>
            </a:pPr>
            <a:endParaRPr lang="en-US" dirty="0"/>
          </a:p>
          <a:p>
            <a:pPr>
              <a:buClr>
                <a:srgbClr val="008BBF"/>
              </a:buClr>
            </a:pPr>
            <a:endParaRPr lang="en-US" dirty="0"/>
          </a:p>
          <a:p>
            <a:pPr>
              <a:buClr>
                <a:srgbClr val="008BBF"/>
              </a:buClr>
            </a:pPr>
            <a:r>
              <a:rPr lang="en-US" dirty="0"/>
              <a:t>Newton linearization</a:t>
            </a:r>
          </a:p>
          <a:p>
            <a:pPr>
              <a:buClr>
                <a:srgbClr val="008BBF"/>
              </a:buClr>
            </a:pPr>
            <a:endParaRPr lang="en-US" dirty="0"/>
          </a:p>
          <a:p>
            <a:pPr>
              <a:buClr>
                <a:srgbClr val="008BBF"/>
              </a:buClr>
            </a:pPr>
            <a:endParaRPr lang="en-US" dirty="0"/>
          </a:p>
          <a:p>
            <a:pPr>
              <a:buClr>
                <a:srgbClr val="008BBF"/>
              </a:buClr>
            </a:pPr>
            <a:endParaRPr lang="en-US" dirty="0"/>
          </a:p>
          <a:p>
            <a:pPr>
              <a:buClr>
                <a:srgbClr val="008BBF"/>
              </a:buClr>
            </a:pPr>
            <a:r>
              <a:rPr lang="en-US" dirty="0"/>
              <a:t>Stabilization/regularization</a:t>
            </a:r>
          </a:p>
        </p:txBody>
      </p:sp>
      <p:sp>
        <p:nvSpPr>
          <p:cNvPr id="5" name="Slide Number Placeholder 4">
            <a:extLst>
              <a:ext uri="{FF2B5EF4-FFF2-40B4-BE49-F238E27FC236}">
                <a16:creationId xmlns:a16="http://schemas.microsoft.com/office/drawing/2014/main" id="{C4BC7DE8-2CF1-4104-AFF8-ED7961B37D31}"/>
              </a:ext>
            </a:extLst>
          </p:cNvPr>
          <p:cNvSpPr>
            <a:spLocks noGrp="1"/>
          </p:cNvSpPr>
          <p:nvPr>
            <p:ph type="sldNum" sz="quarter" idx="12"/>
          </p:nvPr>
        </p:nvSpPr>
        <p:spPr/>
        <p:txBody>
          <a:bodyPr/>
          <a:lstStyle/>
          <a:p>
            <a:fld id="{F42B3F14-D836-496B-80A2-23BE75BD68CB}" type="slidenum">
              <a:rPr lang="nl-NL" smtClean="0"/>
              <a:t>35</a:t>
            </a:fld>
            <a:endParaRPr lang="nl-NL"/>
          </a:p>
        </p:txBody>
      </p:sp>
      <p:graphicFrame>
        <p:nvGraphicFramePr>
          <p:cNvPr id="8" name="Object 7">
            <a:extLst>
              <a:ext uri="{FF2B5EF4-FFF2-40B4-BE49-F238E27FC236}">
                <a16:creationId xmlns:a16="http://schemas.microsoft.com/office/drawing/2014/main" id="{C99D5805-FC03-40A8-9D67-255670759A20}"/>
              </a:ext>
            </a:extLst>
          </p:cNvPr>
          <p:cNvGraphicFramePr>
            <a:graphicFrameLocks noChangeAspect="1"/>
          </p:cNvGraphicFramePr>
          <p:nvPr/>
        </p:nvGraphicFramePr>
        <p:xfrm>
          <a:off x="6076662" y="1722655"/>
          <a:ext cx="832896" cy="345024"/>
        </p:xfrm>
        <a:graphic>
          <a:graphicData uri="http://schemas.openxmlformats.org/presentationml/2006/ole">
            <mc:AlternateContent xmlns:mc="http://schemas.openxmlformats.org/markup-compatibility/2006">
              <mc:Choice xmlns:v="urn:schemas-microsoft-com:vml" Requires="v">
                <p:oleObj name="Equation" r:id="rId3" imgW="520560" imgH="215640" progId="Equation.DSMT4">
                  <p:embed/>
                </p:oleObj>
              </mc:Choice>
              <mc:Fallback>
                <p:oleObj name="Equation" r:id="rId3" imgW="520560" imgH="215640" progId="Equation.DSMT4">
                  <p:embed/>
                  <p:pic>
                    <p:nvPicPr>
                      <p:cNvPr id="8" name="Object 7">
                        <a:extLst>
                          <a:ext uri="{FF2B5EF4-FFF2-40B4-BE49-F238E27FC236}">
                            <a16:creationId xmlns:a16="http://schemas.microsoft.com/office/drawing/2014/main" id="{C99D5805-FC03-40A8-9D67-255670759A20}"/>
                          </a:ext>
                        </a:extLst>
                      </p:cNvPr>
                      <p:cNvPicPr/>
                      <p:nvPr/>
                    </p:nvPicPr>
                    <p:blipFill>
                      <a:blip r:embed="rId4"/>
                      <a:stretch>
                        <a:fillRect/>
                      </a:stretch>
                    </p:blipFill>
                    <p:spPr>
                      <a:xfrm>
                        <a:off x="6076662" y="1722655"/>
                        <a:ext cx="832896" cy="345024"/>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9DD1EA8-F68F-4BFC-9353-730213254B1A}"/>
              </a:ext>
            </a:extLst>
          </p:cNvPr>
          <p:cNvGraphicFramePr>
            <a:graphicFrameLocks noChangeAspect="1"/>
          </p:cNvGraphicFramePr>
          <p:nvPr/>
        </p:nvGraphicFramePr>
        <p:xfrm>
          <a:off x="7411714" y="1732776"/>
          <a:ext cx="528192" cy="283968"/>
        </p:xfrm>
        <a:graphic>
          <a:graphicData uri="http://schemas.openxmlformats.org/presentationml/2006/ole">
            <mc:AlternateContent xmlns:mc="http://schemas.openxmlformats.org/markup-compatibility/2006">
              <mc:Choice xmlns:v="urn:schemas-microsoft-com:vml" Requires="v">
                <p:oleObj name="Equation" r:id="rId5" imgW="330120" imgH="177480" progId="Equation.DSMT4">
                  <p:embed/>
                </p:oleObj>
              </mc:Choice>
              <mc:Fallback>
                <p:oleObj name="Equation" r:id="rId5" imgW="330120" imgH="177480" progId="Equation.DSMT4">
                  <p:embed/>
                  <p:pic>
                    <p:nvPicPr>
                      <p:cNvPr id="9" name="Object 8">
                        <a:extLst>
                          <a:ext uri="{FF2B5EF4-FFF2-40B4-BE49-F238E27FC236}">
                            <a16:creationId xmlns:a16="http://schemas.microsoft.com/office/drawing/2014/main" id="{D9DD1EA8-F68F-4BFC-9353-730213254B1A}"/>
                          </a:ext>
                        </a:extLst>
                      </p:cNvPr>
                      <p:cNvPicPr/>
                      <p:nvPr/>
                    </p:nvPicPr>
                    <p:blipFill>
                      <a:blip r:embed="rId6"/>
                      <a:stretch>
                        <a:fillRect/>
                      </a:stretch>
                    </p:blipFill>
                    <p:spPr>
                      <a:xfrm>
                        <a:off x="7411714" y="1732776"/>
                        <a:ext cx="528192" cy="283968"/>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284FD5B0-741E-475E-9F02-B019303B75C2}"/>
              </a:ext>
            </a:extLst>
          </p:cNvPr>
          <p:cNvGraphicFramePr>
            <a:graphicFrameLocks noChangeAspect="1"/>
          </p:cNvGraphicFramePr>
          <p:nvPr/>
        </p:nvGraphicFramePr>
        <p:xfrm>
          <a:off x="3138488" y="3687763"/>
          <a:ext cx="6969125" cy="895350"/>
        </p:xfrm>
        <a:graphic>
          <a:graphicData uri="http://schemas.openxmlformats.org/presentationml/2006/ole">
            <mc:AlternateContent xmlns:mc="http://schemas.openxmlformats.org/markup-compatibility/2006">
              <mc:Choice xmlns:v="urn:schemas-microsoft-com:vml" Requires="v">
                <p:oleObj name="Equation" r:id="rId7" imgW="4356000" imgH="558720" progId="Equation.DSMT4">
                  <p:embed/>
                </p:oleObj>
              </mc:Choice>
              <mc:Fallback>
                <p:oleObj name="Equation" r:id="rId7" imgW="4356000" imgH="558720" progId="Equation.DSMT4">
                  <p:embed/>
                  <p:pic>
                    <p:nvPicPr>
                      <p:cNvPr id="10" name="Object 9">
                        <a:extLst>
                          <a:ext uri="{FF2B5EF4-FFF2-40B4-BE49-F238E27FC236}">
                            <a16:creationId xmlns:a16="http://schemas.microsoft.com/office/drawing/2014/main" id="{284FD5B0-741E-475E-9F02-B019303B75C2}"/>
                          </a:ext>
                        </a:extLst>
                      </p:cNvPr>
                      <p:cNvPicPr/>
                      <p:nvPr/>
                    </p:nvPicPr>
                    <p:blipFill>
                      <a:blip r:embed="rId8"/>
                      <a:stretch>
                        <a:fillRect/>
                      </a:stretch>
                    </p:blipFill>
                    <p:spPr>
                      <a:xfrm>
                        <a:off x="3138488" y="3687763"/>
                        <a:ext cx="6969125" cy="895350"/>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A365450D-A1CA-4336-BEBA-E84850222895}"/>
              </a:ext>
            </a:extLst>
          </p:cNvPr>
          <p:cNvGraphicFramePr>
            <a:graphicFrameLocks noChangeAspect="1"/>
          </p:cNvGraphicFramePr>
          <p:nvPr>
            <p:extLst>
              <p:ext uri="{D42A27DB-BD31-4B8C-83A1-F6EECF244321}">
                <p14:modId xmlns:p14="http://schemas.microsoft.com/office/powerpoint/2010/main" val="804962809"/>
              </p:ext>
            </p:extLst>
          </p:nvPr>
        </p:nvGraphicFramePr>
        <p:xfrm>
          <a:off x="2582228" y="5132388"/>
          <a:ext cx="4732337" cy="892175"/>
        </p:xfrm>
        <a:graphic>
          <a:graphicData uri="http://schemas.openxmlformats.org/presentationml/2006/ole">
            <mc:AlternateContent xmlns:mc="http://schemas.openxmlformats.org/markup-compatibility/2006">
              <mc:Choice xmlns:v="urn:schemas-microsoft-com:vml" Requires="v">
                <p:oleObj name="Equation" r:id="rId9" imgW="2958840" imgH="558720" progId="Equation.DSMT4">
                  <p:embed/>
                </p:oleObj>
              </mc:Choice>
              <mc:Fallback>
                <p:oleObj name="Equation" r:id="rId9" imgW="2958840" imgH="558720" progId="Equation.DSMT4">
                  <p:embed/>
                  <p:pic>
                    <p:nvPicPr>
                      <p:cNvPr id="11" name="Object 10">
                        <a:extLst>
                          <a:ext uri="{FF2B5EF4-FFF2-40B4-BE49-F238E27FC236}">
                            <a16:creationId xmlns:a16="http://schemas.microsoft.com/office/drawing/2014/main" id="{A365450D-A1CA-4336-BEBA-E84850222895}"/>
                          </a:ext>
                        </a:extLst>
                      </p:cNvPr>
                      <p:cNvPicPr/>
                      <p:nvPr/>
                    </p:nvPicPr>
                    <p:blipFill>
                      <a:blip r:embed="rId10"/>
                      <a:stretch>
                        <a:fillRect/>
                      </a:stretch>
                    </p:blipFill>
                    <p:spPr>
                      <a:xfrm>
                        <a:off x="2582228" y="5132388"/>
                        <a:ext cx="4732337" cy="892175"/>
                      </a:xfrm>
                      <a:prstGeom prst="rect">
                        <a:avLst/>
                      </a:prstGeom>
                    </p:spPr>
                  </p:pic>
                </p:oleObj>
              </mc:Fallback>
            </mc:AlternateContent>
          </a:graphicData>
        </a:graphic>
      </p:graphicFrame>
      <p:sp>
        <p:nvSpPr>
          <p:cNvPr id="13" name="Right Brace 12">
            <a:extLst>
              <a:ext uri="{FF2B5EF4-FFF2-40B4-BE49-F238E27FC236}">
                <a16:creationId xmlns:a16="http://schemas.microsoft.com/office/drawing/2014/main" id="{3BD43734-B5A9-4CB0-850E-2DFC07C37583}"/>
              </a:ext>
            </a:extLst>
          </p:cNvPr>
          <p:cNvSpPr/>
          <p:nvPr/>
        </p:nvSpPr>
        <p:spPr>
          <a:xfrm rot="5400000">
            <a:off x="7746437" y="2723681"/>
            <a:ext cx="594215" cy="4009390"/>
          </a:xfrm>
          <a:prstGeom prst="rightBrace">
            <a:avLst>
              <a:gd name="adj1" fmla="val 53216"/>
              <a:gd name="adj2" fmla="val 8502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aphicFrame>
        <p:nvGraphicFramePr>
          <p:cNvPr id="4" name="Object 3">
            <a:extLst>
              <a:ext uri="{FF2B5EF4-FFF2-40B4-BE49-F238E27FC236}">
                <a16:creationId xmlns:a16="http://schemas.microsoft.com/office/drawing/2014/main" id="{4A13D916-4605-4EB0-9EF7-47A0F83C76E2}"/>
              </a:ext>
            </a:extLst>
          </p:cNvPr>
          <p:cNvGraphicFramePr>
            <a:graphicFrameLocks noChangeAspect="1"/>
          </p:cNvGraphicFramePr>
          <p:nvPr>
            <p:extLst>
              <p:ext uri="{D42A27DB-BD31-4B8C-83A1-F6EECF244321}">
                <p14:modId xmlns:p14="http://schemas.microsoft.com/office/powerpoint/2010/main" val="2542022324"/>
              </p:ext>
            </p:extLst>
          </p:nvPr>
        </p:nvGraphicFramePr>
        <p:xfrm>
          <a:off x="4192145" y="2403475"/>
          <a:ext cx="5284788" cy="671513"/>
        </p:xfrm>
        <a:graphic>
          <a:graphicData uri="http://schemas.openxmlformats.org/presentationml/2006/ole">
            <mc:AlternateContent xmlns:mc="http://schemas.openxmlformats.org/markup-compatibility/2006">
              <mc:Choice xmlns:v="urn:schemas-microsoft-com:vml" Requires="v">
                <p:oleObj name="Equation" r:id="rId11" imgW="3301920" imgH="419040" progId="Equation.DSMT4">
                  <p:embed/>
                </p:oleObj>
              </mc:Choice>
              <mc:Fallback>
                <p:oleObj name="Equation" r:id="rId11" imgW="3301920" imgH="419040" progId="Equation.DSMT4">
                  <p:embed/>
                  <p:pic>
                    <p:nvPicPr>
                      <p:cNvPr id="4" name="Object 3">
                        <a:extLst>
                          <a:ext uri="{FF2B5EF4-FFF2-40B4-BE49-F238E27FC236}">
                            <a16:creationId xmlns:a16="http://schemas.microsoft.com/office/drawing/2014/main" id="{4A13D916-4605-4EB0-9EF7-47A0F83C76E2}"/>
                          </a:ext>
                        </a:extLst>
                      </p:cNvPr>
                      <p:cNvPicPr/>
                      <p:nvPr/>
                    </p:nvPicPr>
                    <p:blipFill>
                      <a:blip r:embed="rId12"/>
                      <a:stretch>
                        <a:fillRect/>
                      </a:stretch>
                    </p:blipFill>
                    <p:spPr>
                      <a:xfrm>
                        <a:off x="4192145" y="2403475"/>
                        <a:ext cx="5284788" cy="671513"/>
                      </a:xfrm>
                      <a:prstGeom prst="rect">
                        <a:avLst/>
                      </a:prstGeom>
                    </p:spPr>
                  </p:pic>
                </p:oleObj>
              </mc:Fallback>
            </mc:AlternateContent>
          </a:graphicData>
        </a:graphic>
      </p:graphicFrame>
      <p:sp>
        <p:nvSpPr>
          <p:cNvPr id="14" name="Right Brace 13">
            <a:extLst>
              <a:ext uri="{FF2B5EF4-FFF2-40B4-BE49-F238E27FC236}">
                <a16:creationId xmlns:a16="http://schemas.microsoft.com/office/drawing/2014/main" id="{574C3607-5F95-46D7-9A59-2391D55F1A73}"/>
              </a:ext>
            </a:extLst>
          </p:cNvPr>
          <p:cNvSpPr/>
          <p:nvPr/>
        </p:nvSpPr>
        <p:spPr>
          <a:xfrm rot="5400000">
            <a:off x="3891352" y="3831756"/>
            <a:ext cx="594215" cy="1793240"/>
          </a:xfrm>
          <a:prstGeom prst="rightBrace">
            <a:avLst>
              <a:gd name="adj1" fmla="val 53216"/>
              <a:gd name="adj2" fmla="val 25785"/>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78313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1000"/>
                                        <p:tgtEl>
                                          <p:spTgt spid="3">
                                            <p:txEl>
                                              <p:pRg st="8" end="8"/>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childTnLst>
                                </p:cTn>
                              </p:par>
                            </p:childTnLst>
                          </p:cTn>
                        </p:par>
                        <p:par>
                          <p:cTn id="19" fill="hold">
                            <p:stCondLst>
                              <p:cond delay="1000"/>
                            </p:stCondLst>
                            <p:childTnLst>
                              <p:par>
                                <p:cTn id="20" presetID="10" presetClass="entr" presetSubtype="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5C7B3-D6D6-4BF2-84E0-6D225A16440E}"/>
              </a:ext>
            </a:extLst>
          </p:cNvPr>
          <p:cNvSpPr>
            <a:spLocks noGrp="1"/>
          </p:cNvSpPr>
          <p:nvPr>
            <p:ph type="title"/>
          </p:nvPr>
        </p:nvSpPr>
        <p:spPr/>
        <p:txBody>
          <a:bodyPr/>
          <a:lstStyle/>
          <a:p>
            <a:r>
              <a:rPr lang="en-US" dirty="0"/>
              <a:t>What’s next</a:t>
            </a:r>
          </a:p>
        </p:txBody>
      </p:sp>
      <p:sp>
        <p:nvSpPr>
          <p:cNvPr id="3" name="Content Placeholder 2">
            <a:extLst>
              <a:ext uri="{FF2B5EF4-FFF2-40B4-BE49-F238E27FC236}">
                <a16:creationId xmlns:a16="http://schemas.microsoft.com/office/drawing/2014/main" id="{02CD521B-C433-4A2C-8017-F0E09F193C12}"/>
              </a:ext>
            </a:extLst>
          </p:cNvPr>
          <p:cNvSpPr>
            <a:spLocks noGrp="1"/>
          </p:cNvSpPr>
          <p:nvPr>
            <p:ph idx="1"/>
          </p:nvPr>
        </p:nvSpPr>
        <p:spPr>
          <a:xfrm>
            <a:off x="755650" y="1296549"/>
            <a:ext cx="10512349" cy="4320000"/>
          </a:xfrm>
        </p:spPr>
        <p:txBody>
          <a:bodyPr/>
          <a:lstStyle/>
          <a:p>
            <a:pPr marL="0" indent="0">
              <a:buNone/>
            </a:pPr>
            <a:r>
              <a:rPr lang="en-US" dirty="0"/>
              <a:t>SUPSUB next version:</a:t>
            </a:r>
          </a:p>
          <a:p>
            <a:pPr>
              <a:buClr>
                <a:srgbClr val="008BBF"/>
              </a:buClr>
            </a:pPr>
            <a:r>
              <a:rPr lang="en-US" dirty="0"/>
              <a:t>embed as single-pipe component in WANDA?</a:t>
            </a:r>
          </a:p>
          <a:p>
            <a:pPr>
              <a:buClr>
                <a:srgbClr val="008BBF"/>
              </a:buClr>
            </a:pPr>
            <a:r>
              <a:rPr lang="en-US" dirty="0"/>
              <a:t>better initialization per time step (unsteady applications)</a:t>
            </a:r>
            <a:br>
              <a:rPr lang="en-US" dirty="0"/>
            </a:br>
            <a:r>
              <a:rPr lang="en-US" sz="1600" dirty="0">
                <a:solidFill>
                  <a:srgbClr val="008BBF"/>
                </a:solidFill>
                <a:sym typeface="Wingdings" panose="05000000000000000000" pitchFamily="2" charset="2"/>
              </a:rPr>
              <a:t></a:t>
            </a:r>
            <a:r>
              <a:rPr lang="en-US" sz="1600" dirty="0">
                <a:sym typeface="Wingdings" panose="05000000000000000000" pitchFamily="2" charset="2"/>
              </a:rPr>
              <a:t> increase of robustness and efficiency</a:t>
            </a:r>
            <a:endParaRPr lang="en-US" dirty="0"/>
          </a:p>
          <a:p>
            <a:pPr>
              <a:buClr>
                <a:srgbClr val="008BBF"/>
              </a:buClr>
            </a:pPr>
            <a:r>
              <a:rPr lang="en-US" dirty="0"/>
              <a:t>better pseudo time-step scaling (based on residual and </a:t>
            </a:r>
            <a:r>
              <a:rPr lang="en-US" i="1" dirty="0"/>
              <a:t>full</a:t>
            </a:r>
            <a:r>
              <a:rPr lang="en-US" dirty="0"/>
              <a:t> linearization error)</a:t>
            </a:r>
            <a:br>
              <a:rPr lang="en-US" dirty="0"/>
            </a:br>
            <a:r>
              <a:rPr lang="en-US" sz="1600" dirty="0">
                <a:solidFill>
                  <a:srgbClr val="008BBF"/>
                </a:solidFill>
                <a:sym typeface="Wingdings" panose="05000000000000000000" pitchFamily="2" charset="2"/>
              </a:rPr>
              <a:t></a:t>
            </a:r>
            <a:r>
              <a:rPr lang="en-US" sz="1600" dirty="0">
                <a:sym typeface="Wingdings" panose="05000000000000000000" pitchFamily="2" charset="2"/>
              </a:rPr>
              <a:t> increase of robustness and efficiency</a:t>
            </a:r>
          </a:p>
          <a:p>
            <a:pPr>
              <a:buClr>
                <a:srgbClr val="008BBF"/>
              </a:buClr>
            </a:pPr>
            <a:r>
              <a:rPr lang="en-US" dirty="0"/>
              <a:t>proper geometry smoothing (boundary/initial condition smoothing p.m.)</a:t>
            </a:r>
            <a:br>
              <a:rPr lang="en-US" dirty="0"/>
            </a:br>
            <a:r>
              <a:rPr lang="en-US" sz="1600" dirty="0">
                <a:solidFill>
                  <a:srgbClr val="008BBF"/>
                </a:solidFill>
                <a:sym typeface="Wingdings" panose="05000000000000000000" pitchFamily="2" charset="2"/>
              </a:rPr>
              <a:t></a:t>
            </a:r>
            <a:r>
              <a:rPr lang="en-US" sz="1600" dirty="0">
                <a:sym typeface="Wingdings" panose="05000000000000000000" pitchFamily="2" charset="2"/>
              </a:rPr>
              <a:t> some increase of accuracy, robustness, efficiency</a:t>
            </a:r>
            <a:endParaRPr lang="en-US" dirty="0"/>
          </a:p>
          <a:p>
            <a:pPr>
              <a:buClr>
                <a:srgbClr val="008BBF"/>
              </a:buClr>
            </a:pPr>
            <a:r>
              <a:rPr lang="en-US" dirty="0"/>
              <a:t>moving error-minimizing grid adaptation (p.m.)</a:t>
            </a:r>
            <a:br>
              <a:rPr lang="en-US" dirty="0"/>
            </a:br>
            <a:r>
              <a:rPr lang="en-US" sz="1600" dirty="0">
                <a:solidFill>
                  <a:srgbClr val="008BBF"/>
                </a:solidFill>
                <a:sym typeface="Wingdings" panose="05000000000000000000" pitchFamily="2" charset="2"/>
              </a:rPr>
              <a:t></a:t>
            </a:r>
            <a:r>
              <a:rPr lang="en-US" sz="1600" dirty="0">
                <a:sym typeface="Wingdings" panose="05000000000000000000" pitchFamily="2" charset="2"/>
              </a:rPr>
              <a:t> large increase of accuracy, efficiency, complexity</a:t>
            </a:r>
            <a:endParaRPr lang="en-US" dirty="0"/>
          </a:p>
          <a:p>
            <a:pPr marL="0" indent="0">
              <a:buNone/>
            </a:pPr>
            <a:endParaRPr lang="en-US" sz="1000" dirty="0">
              <a:sym typeface="Wingdings" panose="05000000000000000000" pitchFamily="2" charset="2"/>
            </a:endParaRPr>
          </a:p>
          <a:p>
            <a:pPr marL="0" indent="0">
              <a:buNone/>
            </a:pPr>
            <a:r>
              <a:rPr lang="en-US" dirty="0">
                <a:sym typeface="Wingdings" panose="05000000000000000000" pitchFamily="2" charset="2"/>
              </a:rPr>
              <a:t>Wave modeling (</a:t>
            </a:r>
            <a:r>
              <a:rPr lang="en-US" dirty="0" err="1">
                <a:sym typeface="Wingdings" panose="05000000000000000000" pitchFamily="2" charset="2"/>
              </a:rPr>
              <a:t>Boussinesq</a:t>
            </a:r>
            <a:r>
              <a:rPr lang="en-US" dirty="0">
                <a:sym typeface="Wingdings" panose="05000000000000000000" pitchFamily="2" charset="2"/>
              </a:rPr>
              <a:t>-type, multi-layer, GABCs):</a:t>
            </a:r>
          </a:p>
          <a:p>
            <a:pPr>
              <a:buClr>
                <a:srgbClr val="008BBF"/>
              </a:buClr>
            </a:pPr>
            <a:r>
              <a:rPr lang="en-US" dirty="0">
                <a:sym typeface="Wingdings" panose="05000000000000000000" pitchFamily="2" charset="2"/>
              </a:rPr>
              <a:t>extension to 2DV, IMEX time integration?</a:t>
            </a:r>
          </a:p>
          <a:p>
            <a:pPr>
              <a:buClr>
                <a:srgbClr val="008BBF"/>
              </a:buClr>
            </a:pPr>
            <a:r>
              <a:rPr lang="en-US" dirty="0">
                <a:sym typeface="Wingdings" panose="05000000000000000000" pitchFamily="2" charset="2"/>
              </a:rPr>
              <a:t>2DH/3D with DD and IBM for modeling flexibility (p.m.)</a:t>
            </a:r>
            <a:endParaRPr lang="en-US" dirty="0"/>
          </a:p>
        </p:txBody>
      </p:sp>
      <p:sp>
        <p:nvSpPr>
          <p:cNvPr id="5" name="Slide Number Placeholder 4">
            <a:extLst>
              <a:ext uri="{FF2B5EF4-FFF2-40B4-BE49-F238E27FC236}">
                <a16:creationId xmlns:a16="http://schemas.microsoft.com/office/drawing/2014/main" id="{704C6ECE-0249-4195-9BF0-9574BB211779}"/>
              </a:ext>
            </a:extLst>
          </p:cNvPr>
          <p:cNvSpPr>
            <a:spLocks noGrp="1"/>
          </p:cNvSpPr>
          <p:nvPr>
            <p:ph type="sldNum" sz="quarter" idx="12"/>
          </p:nvPr>
        </p:nvSpPr>
        <p:spPr/>
        <p:txBody>
          <a:bodyPr/>
          <a:lstStyle/>
          <a:p>
            <a:fld id="{F42B3F14-D836-496B-80A2-23BE75BD68CB}" type="slidenum">
              <a:rPr lang="nl-NL" smtClean="0"/>
              <a:t>36</a:t>
            </a:fld>
            <a:endParaRPr lang="nl-NL"/>
          </a:p>
        </p:txBody>
      </p:sp>
    </p:spTree>
    <p:extLst>
      <p:ext uri="{BB962C8B-B14F-4D97-AF65-F5344CB8AC3E}">
        <p14:creationId xmlns:p14="http://schemas.microsoft.com/office/powerpoint/2010/main" val="20101187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model_lay_out_over_google_rotated_crop3_legend_location_map">
            <a:extLst>
              <a:ext uri="{FF2B5EF4-FFF2-40B4-BE49-F238E27FC236}">
                <a16:creationId xmlns:a16="http://schemas.microsoft.com/office/drawing/2014/main" id="{241D15C6-B030-4A5B-89E5-E497AF76DD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 b="30"/>
          <a:stretch/>
        </p:blipFill>
        <p:spPr>
          <a:xfrm>
            <a:off x="147412" y="91440"/>
            <a:ext cx="5115560" cy="658368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a:extLst>
              <a:ext uri="{FF2B5EF4-FFF2-40B4-BE49-F238E27FC236}">
                <a16:creationId xmlns:a16="http://schemas.microsoft.com/office/drawing/2014/main" id="{75FFD0D5-CF53-47C8-9079-0B969A71C260}"/>
              </a:ext>
            </a:extLst>
          </p:cNvPr>
          <p:cNvSpPr>
            <a:spLocks noGrp="1"/>
          </p:cNvSpPr>
          <p:nvPr>
            <p:ph type="title"/>
          </p:nvPr>
        </p:nvSpPr>
        <p:spPr/>
        <p:txBody>
          <a:bodyPr/>
          <a:lstStyle/>
          <a:p>
            <a:r>
              <a:rPr lang="en-US" dirty="0"/>
              <a:t>                                         A wave modeling example</a:t>
            </a:r>
          </a:p>
        </p:txBody>
      </p:sp>
      <p:sp>
        <p:nvSpPr>
          <p:cNvPr id="3" name="Content Placeholder 2">
            <a:extLst>
              <a:ext uri="{FF2B5EF4-FFF2-40B4-BE49-F238E27FC236}">
                <a16:creationId xmlns:a16="http://schemas.microsoft.com/office/drawing/2014/main" id="{29C29F65-2D1C-41E5-9956-CD9712B28FE9}"/>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Port of Molfetta, Italy</a:t>
            </a:r>
          </a:p>
        </p:txBody>
      </p:sp>
      <p:sp>
        <p:nvSpPr>
          <p:cNvPr id="5" name="Slide Number Placeholder 4">
            <a:extLst>
              <a:ext uri="{FF2B5EF4-FFF2-40B4-BE49-F238E27FC236}">
                <a16:creationId xmlns:a16="http://schemas.microsoft.com/office/drawing/2014/main" id="{A243EBDB-D5CA-4265-A6A1-D65F3C137A3E}"/>
              </a:ext>
            </a:extLst>
          </p:cNvPr>
          <p:cNvSpPr>
            <a:spLocks noGrp="1"/>
          </p:cNvSpPr>
          <p:nvPr>
            <p:ph type="sldNum" sz="quarter" idx="12"/>
          </p:nvPr>
        </p:nvSpPr>
        <p:spPr/>
        <p:txBody>
          <a:bodyPr/>
          <a:lstStyle/>
          <a:p>
            <a:fld id="{F42B3F14-D836-496B-80A2-23BE75BD68CB}" type="slidenum">
              <a:rPr lang="nl-NL" smtClean="0"/>
              <a:t>37</a:t>
            </a:fld>
            <a:endParaRPr lang="nl-NL"/>
          </a:p>
        </p:txBody>
      </p:sp>
      <p:sp>
        <p:nvSpPr>
          <p:cNvPr id="7" name="Text Box 7">
            <a:extLst>
              <a:ext uri="{FF2B5EF4-FFF2-40B4-BE49-F238E27FC236}">
                <a16:creationId xmlns:a16="http://schemas.microsoft.com/office/drawing/2014/main" id="{BB22BDED-A780-43B3-98A0-F648EE457185}"/>
              </a:ext>
            </a:extLst>
          </p:cNvPr>
          <p:cNvSpPr txBox="1">
            <a:spLocks noChangeArrowheads="1"/>
          </p:cNvSpPr>
          <p:nvPr/>
        </p:nvSpPr>
        <p:spPr bwMode="auto">
          <a:xfrm>
            <a:off x="3970113" y="808943"/>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nl-NL" altLang="en-US" sz="2000" b="1" dirty="0">
                <a:solidFill>
                  <a:schemeClr val="bg1"/>
                </a:solidFill>
              </a:rPr>
              <a:t>25 m</a:t>
            </a:r>
            <a:endParaRPr lang="en-US" altLang="en-US" sz="2000" b="1" dirty="0">
              <a:solidFill>
                <a:schemeClr val="bg1"/>
              </a:solidFill>
            </a:endParaRPr>
          </a:p>
        </p:txBody>
      </p:sp>
      <p:sp>
        <p:nvSpPr>
          <p:cNvPr id="8" name="Text Box 8">
            <a:extLst>
              <a:ext uri="{FF2B5EF4-FFF2-40B4-BE49-F238E27FC236}">
                <a16:creationId xmlns:a16="http://schemas.microsoft.com/office/drawing/2014/main" id="{2010F6F2-9A53-4F61-BD1D-34335BF4BD2D}"/>
              </a:ext>
            </a:extLst>
          </p:cNvPr>
          <p:cNvSpPr txBox="1">
            <a:spLocks noChangeArrowheads="1"/>
          </p:cNvSpPr>
          <p:nvPr/>
        </p:nvSpPr>
        <p:spPr bwMode="auto">
          <a:xfrm>
            <a:off x="1884138" y="3276824"/>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nl-NL" altLang="en-US" sz="2000" b="1" dirty="0">
                <a:solidFill>
                  <a:schemeClr val="bg1"/>
                </a:solidFill>
              </a:rPr>
              <a:t>10 m</a:t>
            </a:r>
            <a:endParaRPr lang="en-US" altLang="en-US" sz="2000" b="1" dirty="0">
              <a:solidFill>
                <a:schemeClr val="bg1"/>
              </a:solidFill>
            </a:endParaRPr>
          </a:p>
        </p:txBody>
      </p:sp>
      <p:sp>
        <p:nvSpPr>
          <p:cNvPr id="9" name="Text Box 9">
            <a:extLst>
              <a:ext uri="{FF2B5EF4-FFF2-40B4-BE49-F238E27FC236}">
                <a16:creationId xmlns:a16="http://schemas.microsoft.com/office/drawing/2014/main" id="{5128AE8F-BEA7-4BD7-85D5-AE9098FEC97B}"/>
              </a:ext>
            </a:extLst>
          </p:cNvPr>
          <p:cNvSpPr txBox="1">
            <a:spLocks noChangeArrowheads="1"/>
          </p:cNvSpPr>
          <p:nvPr/>
        </p:nvSpPr>
        <p:spPr bwMode="auto">
          <a:xfrm>
            <a:off x="2575836" y="2332036"/>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nl-NL" altLang="en-US" sz="2000" b="1" dirty="0">
                <a:solidFill>
                  <a:schemeClr val="bg1"/>
                </a:solidFill>
              </a:rPr>
              <a:t>11 m</a:t>
            </a:r>
            <a:endParaRPr lang="en-US" altLang="en-US" sz="2000" b="1" dirty="0">
              <a:solidFill>
                <a:schemeClr val="bg1"/>
              </a:solidFill>
            </a:endParaRPr>
          </a:p>
        </p:txBody>
      </p:sp>
      <p:sp>
        <p:nvSpPr>
          <p:cNvPr id="10" name="Text Box 10">
            <a:extLst>
              <a:ext uri="{FF2B5EF4-FFF2-40B4-BE49-F238E27FC236}">
                <a16:creationId xmlns:a16="http://schemas.microsoft.com/office/drawing/2014/main" id="{EC3FA5E2-F070-4096-92B2-7C6CB15B4D74}"/>
              </a:ext>
            </a:extLst>
          </p:cNvPr>
          <p:cNvSpPr txBox="1">
            <a:spLocks noChangeArrowheads="1"/>
          </p:cNvSpPr>
          <p:nvPr/>
        </p:nvSpPr>
        <p:spPr bwMode="auto">
          <a:xfrm>
            <a:off x="1798414" y="4513718"/>
            <a:ext cx="6207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nl-NL" altLang="en-US" sz="2000" b="1" dirty="0">
                <a:solidFill>
                  <a:schemeClr val="bg1"/>
                </a:solidFill>
              </a:rPr>
              <a:t>8 m</a:t>
            </a:r>
            <a:endParaRPr lang="en-US" altLang="en-US" sz="2000" b="1" dirty="0">
              <a:solidFill>
                <a:schemeClr val="bg1"/>
              </a:solidFill>
            </a:endParaRPr>
          </a:p>
        </p:txBody>
      </p:sp>
      <p:sp>
        <p:nvSpPr>
          <p:cNvPr id="11" name="Line 11">
            <a:extLst>
              <a:ext uri="{FF2B5EF4-FFF2-40B4-BE49-F238E27FC236}">
                <a16:creationId xmlns:a16="http://schemas.microsoft.com/office/drawing/2014/main" id="{0AE341DB-D603-451B-9A05-2E70887E45E6}"/>
              </a:ext>
            </a:extLst>
          </p:cNvPr>
          <p:cNvSpPr>
            <a:spLocks noChangeShapeType="1"/>
          </p:cNvSpPr>
          <p:nvPr/>
        </p:nvSpPr>
        <p:spPr bwMode="auto">
          <a:xfrm flipH="1">
            <a:off x="3238503" y="1258887"/>
            <a:ext cx="357188" cy="969962"/>
          </a:xfrm>
          <a:prstGeom prst="line">
            <a:avLst/>
          </a:prstGeom>
          <a:noFill/>
          <a:ln w="381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 name="Freeform 12">
            <a:extLst>
              <a:ext uri="{FF2B5EF4-FFF2-40B4-BE49-F238E27FC236}">
                <a16:creationId xmlns:a16="http://schemas.microsoft.com/office/drawing/2014/main" id="{C47D2022-6497-4D05-B05C-AC51FAEA59FD}"/>
              </a:ext>
            </a:extLst>
          </p:cNvPr>
          <p:cNvSpPr>
            <a:spLocks/>
          </p:cNvSpPr>
          <p:nvPr/>
        </p:nvSpPr>
        <p:spPr bwMode="auto">
          <a:xfrm rot="1318546">
            <a:off x="3216278" y="1390649"/>
            <a:ext cx="511175" cy="358775"/>
          </a:xfrm>
          <a:custGeom>
            <a:avLst/>
            <a:gdLst>
              <a:gd name="T0" fmla="*/ 180 w 322"/>
              <a:gd name="T1" fmla="*/ 226 h 226"/>
              <a:gd name="T2" fmla="*/ 20 w 322"/>
              <a:gd name="T3" fmla="*/ 131 h 226"/>
              <a:gd name="T4" fmla="*/ 299 w 322"/>
              <a:gd name="T5" fmla="*/ 71 h 226"/>
              <a:gd name="T6" fmla="*/ 156 w 322"/>
              <a:gd name="T7" fmla="*/ 0 h 226"/>
            </a:gdLst>
            <a:ahLst/>
            <a:cxnLst>
              <a:cxn ang="0">
                <a:pos x="T0" y="T1"/>
              </a:cxn>
              <a:cxn ang="0">
                <a:pos x="T2" y="T3"/>
              </a:cxn>
              <a:cxn ang="0">
                <a:pos x="T4" y="T5"/>
              </a:cxn>
              <a:cxn ang="0">
                <a:pos x="T6" y="T7"/>
              </a:cxn>
            </a:cxnLst>
            <a:rect l="0" t="0" r="r" b="b"/>
            <a:pathLst>
              <a:path w="322" h="226">
                <a:moveTo>
                  <a:pt x="180" y="226"/>
                </a:moveTo>
                <a:cubicBezTo>
                  <a:pt x="90" y="191"/>
                  <a:pt x="0" y="157"/>
                  <a:pt x="20" y="131"/>
                </a:cubicBezTo>
                <a:cubicBezTo>
                  <a:pt x="40" y="105"/>
                  <a:pt x="276" y="93"/>
                  <a:pt x="299" y="71"/>
                </a:cubicBezTo>
                <a:cubicBezTo>
                  <a:pt x="322" y="49"/>
                  <a:pt x="239" y="24"/>
                  <a:pt x="156" y="0"/>
                </a:cubicBezTo>
              </a:path>
            </a:pathLst>
          </a:custGeom>
          <a:noFill/>
          <a:ln w="25400">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1" name="Picture 20">
            <a:extLst>
              <a:ext uri="{FF2B5EF4-FFF2-40B4-BE49-F238E27FC236}">
                <a16:creationId xmlns:a16="http://schemas.microsoft.com/office/drawing/2014/main" id="{CFC37C36-DD36-49FA-AA66-F691770220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3264" y="2012549"/>
            <a:ext cx="7927864" cy="3377191"/>
          </a:xfrm>
          <a:prstGeom prst="rect">
            <a:avLst/>
          </a:prstGeom>
        </p:spPr>
      </p:pic>
    </p:spTree>
    <p:extLst>
      <p:ext uri="{BB962C8B-B14F-4D97-AF65-F5344CB8AC3E}">
        <p14:creationId xmlns:p14="http://schemas.microsoft.com/office/powerpoint/2010/main" val="397574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E450D46-69A5-457E-BA5B-E8A683B96781}"/>
              </a:ext>
            </a:extLst>
          </p:cNvPr>
          <p:cNvSpPr>
            <a:spLocks noGrp="1"/>
          </p:cNvSpPr>
          <p:nvPr>
            <p:ph type="body" sz="quarter" idx="13"/>
          </p:nvPr>
        </p:nvSpPr>
        <p:spPr>
          <a:xfrm>
            <a:off x="755651" y="1314650"/>
            <a:ext cx="10517112" cy="4322763"/>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a:buClr>
                <a:srgbClr val="008BBF"/>
              </a:buClr>
            </a:pPr>
            <a:r>
              <a:rPr lang="en-US" dirty="0"/>
              <a:t>                    : channel width </a:t>
            </a:r>
            <a:r>
              <a:rPr lang="en-US" sz="1600" dirty="0"/>
              <a:t>(          below bottom          )</a:t>
            </a:r>
            <a:endParaRPr lang="en-US" dirty="0"/>
          </a:p>
          <a:p>
            <a:pPr>
              <a:buClr>
                <a:srgbClr val="008BBF"/>
              </a:buClr>
            </a:pPr>
            <a:r>
              <a:rPr lang="en-US" dirty="0"/>
              <a:t>                  : free surface</a:t>
            </a:r>
          </a:p>
          <a:p>
            <a:pPr>
              <a:buClr>
                <a:srgbClr val="008BBF"/>
              </a:buClr>
            </a:pPr>
            <a:r>
              <a:rPr lang="en-US" dirty="0"/>
              <a:t>                                  : wetted cross-sectional area </a:t>
            </a:r>
            <a:r>
              <a:rPr lang="en-US" sz="1600" dirty="0"/>
              <a:t>(</a:t>
            </a:r>
            <a:r>
              <a:rPr lang="en-US" sz="1600" dirty="0">
                <a:solidFill>
                  <a:srgbClr val="008BBF"/>
                </a:solidFill>
                <a:sym typeface="Wingdings" panose="05000000000000000000" pitchFamily="2" charset="2"/>
              </a:rPr>
              <a:t></a:t>
            </a:r>
            <a:r>
              <a:rPr lang="en-US" sz="1600" dirty="0">
                <a:sym typeface="Wingdings" panose="05000000000000000000" pitchFamily="2" charset="2"/>
              </a:rPr>
              <a:t> effective depth                                )</a:t>
            </a:r>
            <a:endParaRPr lang="en-US" dirty="0">
              <a:sym typeface="Wingdings" panose="05000000000000000000" pitchFamily="2" charset="2"/>
            </a:endParaRPr>
          </a:p>
          <a:p>
            <a:pPr>
              <a:buClr>
                <a:srgbClr val="008BBF"/>
              </a:buClr>
            </a:pPr>
            <a:r>
              <a:rPr lang="en-US" dirty="0">
                <a:sym typeface="Wingdings" panose="05000000000000000000" pitchFamily="2" charset="2"/>
              </a:rPr>
              <a:t>              : hydraulic radius </a:t>
            </a:r>
            <a:r>
              <a:rPr lang="en-US" sz="1600" dirty="0">
                <a:sym typeface="Wingdings" panose="05000000000000000000" pitchFamily="2" charset="2"/>
              </a:rPr>
              <a:t>(± average depth)</a:t>
            </a:r>
            <a:r>
              <a:rPr lang="en-US" dirty="0">
                <a:sym typeface="Wingdings" panose="05000000000000000000" pitchFamily="2" charset="2"/>
              </a:rPr>
              <a:t>, with    wetted perimeter</a:t>
            </a:r>
            <a:endParaRPr lang="en-US" dirty="0"/>
          </a:p>
          <a:p>
            <a:pPr>
              <a:buClr>
                <a:srgbClr val="008BBF"/>
              </a:buClr>
            </a:pPr>
            <a:r>
              <a:rPr lang="en-US" dirty="0"/>
              <a:t>                  : discharge </a:t>
            </a:r>
            <a:r>
              <a:rPr lang="en-US" sz="1600" dirty="0"/>
              <a:t>(</a:t>
            </a:r>
            <a:r>
              <a:rPr lang="en-US" sz="1600" dirty="0">
                <a:solidFill>
                  <a:srgbClr val="008BBF"/>
                </a:solidFill>
                <a:sym typeface="Wingdings" panose="05000000000000000000" pitchFamily="2" charset="2"/>
              </a:rPr>
              <a:t></a:t>
            </a:r>
            <a:r>
              <a:rPr lang="en-US" sz="1600" dirty="0">
                <a:sym typeface="Wingdings" panose="05000000000000000000" pitchFamily="2" charset="2"/>
              </a:rPr>
              <a:t> average velocity               )</a:t>
            </a:r>
            <a:endParaRPr lang="en-US" dirty="0"/>
          </a:p>
        </p:txBody>
      </p:sp>
      <p:pic>
        <p:nvPicPr>
          <p:cNvPr id="9" name="Picture 8">
            <a:extLst>
              <a:ext uri="{FF2B5EF4-FFF2-40B4-BE49-F238E27FC236}">
                <a16:creationId xmlns:a16="http://schemas.microsoft.com/office/drawing/2014/main" id="{46DBF208-20D4-4ABB-845E-631C2B2B8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5498" y="1171663"/>
            <a:ext cx="5974701" cy="1604318"/>
          </a:xfrm>
          <a:prstGeom prst="rect">
            <a:avLst/>
          </a:prstGeom>
        </p:spPr>
      </p:pic>
      <p:sp>
        <p:nvSpPr>
          <p:cNvPr id="2" name="Title 1">
            <a:extLst>
              <a:ext uri="{FF2B5EF4-FFF2-40B4-BE49-F238E27FC236}">
                <a16:creationId xmlns:a16="http://schemas.microsoft.com/office/drawing/2014/main" id="{64B4FAB7-03DF-4CEB-BFB3-DC1353291CD5}"/>
              </a:ext>
            </a:extLst>
          </p:cNvPr>
          <p:cNvSpPr>
            <a:spLocks noGrp="1"/>
          </p:cNvSpPr>
          <p:nvPr>
            <p:ph type="title"/>
          </p:nvPr>
        </p:nvSpPr>
        <p:spPr/>
        <p:txBody>
          <a:bodyPr/>
          <a:lstStyle/>
          <a:p>
            <a:r>
              <a:rPr lang="en-US" dirty="0"/>
              <a:t>1D shallow-water equations</a:t>
            </a:r>
          </a:p>
        </p:txBody>
      </p:sp>
      <p:sp>
        <p:nvSpPr>
          <p:cNvPr id="4" name="Slide Number Placeholder 3">
            <a:extLst>
              <a:ext uri="{FF2B5EF4-FFF2-40B4-BE49-F238E27FC236}">
                <a16:creationId xmlns:a16="http://schemas.microsoft.com/office/drawing/2014/main" id="{27869E94-7CC9-4180-B33F-9411BD077832}"/>
              </a:ext>
            </a:extLst>
          </p:cNvPr>
          <p:cNvSpPr>
            <a:spLocks noGrp="1"/>
          </p:cNvSpPr>
          <p:nvPr>
            <p:ph type="sldNum" sz="quarter" idx="12"/>
          </p:nvPr>
        </p:nvSpPr>
        <p:spPr>
          <a:xfrm>
            <a:off x="11743163" y="6413498"/>
            <a:ext cx="450000" cy="184666"/>
          </a:xfrm>
        </p:spPr>
        <p:txBody>
          <a:bodyPr/>
          <a:lstStyle/>
          <a:p>
            <a:fld id="{F42B3F14-D836-496B-80A2-23BE75BD68CB}" type="slidenum">
              <a:rPr lang="nl-NL" smtClean="0"/>
              <a:pPr/>
              <a:t>4</a:t>
            </a:fld>
            <a:endParaRPr lang="nl-NL" dirty="0"/>
          </a:p>
        </p:txBody>
      </p:sp>
      <p:graphicFrame>
        <p:nvGraphicFramePr>
          <p:cNvPr id="3" name="Object 2">
            <a:extLst>
              <a:ext uri="{FF2B5EF4-FFF2-40B4-BE49-F238E27FC236}">
                <a16:creationId xmlns:a16="http://schemas.microsoft.com/office/drawing/2014/main" id="{259207E7-5307-4F5C-96CB-52CB7DE612D6}"/>
              </a:ext>
            </a:extLst>
          </p:cNvPr>
          <p:cNvGraphicFramePr>
            <a:graphicFrameLocks noChangeAspect="1"/>
          </p:cNvGraphicFramePr>
          <p:nvPr>
            <p:extLst>
              <p:ext uri="{D42A27DB-BD31-4B8C-83A1-F6EECF244321}">
                <p14:modId xmlns:p14="http://schemas.microsoft.com/office/powerpoint/2010/main" val="3118815888"/>
              </p:ext>
            </p:extLst>
          </p:nvPr>
        </p:nvGraphicFramePr>
        <p:xfrm>
          <a:off x="1369060" y="1491297"/>
          <a:ext cx="1381248" cy="690624"/>
        </p:xfrm>
        <a:graphic>
          <a:graphicData uri="http://schemas.openxmlformats.org/presentationml/2006/ole">
            <mc:AlternateContent xmlns:mc="http://schemas.openxmlformats.org/markup-compatibility/2006">
              <mc:Choice xmlns:v="urn:schemas-microsoft-com:vml" Requires="v">
                <p:oleObj name="Equation" r:id="rId4" imgW="863280" imgH="431640" progId="Equation.DSMT4">
                  <p:embed/>
                </p:oleObj>
              </mc:Choice>
              <mc:Fallback>
                <p:oleObj name="Equation" r:id="rId4" imgW="863280" imgH="431640" progId="Equation.DSMT4">
                  <p:embed/>
                  <p:pic>
                    <p:nvPicPr>
                      <p:cNvPr id="0" name=""/>
                      <p:cNvPicPr/>
                      <p:nvPr/>
                    </p:nvPicPr>
                    <p:blipFill>
                      <a:blip r:embed="rId5"/>
                      <a:stretch>
                        <a:fillRect/>
                      </a:stretch>
                    </p:blipFill>
                    <p:spPr>
                      <a:xfrm>
                        <a:off x="1369060" y="1491297"/>
                        <a:ext cx="1381248" cy="690624"/>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4479063F-2A40-41D4-9EB3-60DD9D1BC1D8}"/>
              </a:ext>
            </a:extLst>
          </p:cNvPr>
          <p:cNvGraphicFramePr>
            <a:graphicFrameLocks noChangeAspect="1"/>
          </p:cNvGraphicFramePr>
          <p:nvPr>
            <p:extLst>
              <p:ext uri="{D42A27DB-BD31-4B8C-83A1-F6EECF244321}">
                <p14:modId xmlns:p14="http://schemas.microsoft.com/office/powerpoint/2010/main" val="4012130656"/>
              </p:ext>
            </p:extLst>
          </p:nvPr>
        </p:nvGraphicFramePr>
        <p:xfrm>
          <a:off x="1081142" y="3906209"/>
          <a:ext cx="1259712" cy="324864"/>
        </p:xfrm>
        <a:graphic>
          <a:graphicData uri="http://schemas.openxmlformats.org/presentationml/2006/ole">
            <mc:AlternateContent xmlns:mc="http://schemas.openxmlformats.org/markup-compatibility/2006">
              <mc:Choice xmlns:v="urn:schemas-microsoft-com:vml" Requires="v">
                <p:oleObj name="Equation" r:id="rId6" imgW="787320" imgH="203040" progId="Equation.DSMT4">
                  <p:embed/>
                </p:oleObj>
              </mc:Choice>
              <mc:Fallback>
                <p:oleObj name="Equation" r:id="rId6" imgW="787320" imgH="203040" progId="Equation.DSMT4">
                  <p:embed/>
                  <p:pic>
                    <p:nvPicPr>
                      <p:cNvPr id="0" name=""/>
                      <p:cNvPicPr/>
                      <p:nvPr/>
                    </p:nvPicPr>
                    <p:blipFill>
                      <a:blip r:embed="rId7"/>
                      <a:stretch>
                        <a:fillRect/>
                      </a:stretch>
                    </p:blipFill>
                    <p:spPr>
                      <a:xfrm>
                        <a:off x="1081142" y="3906209"/>
                        <a:ext cx="1259712" cy="324864"/>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5E615B84-E629-48CF-AE27-34BA1B3B850E}"/>
              </a:ext>
            </a:extLst>
          </p:cNvPr>
          <p:cNvGraphicFramePr>
            <a:graphicFrameLocks noChangeAspect="1"/>
          </p:cNvGraphicFramePr>
          <p:nvPr>
            <p:extLst>
              <p:ext uri="{D42A27DB-BD31-4B8C-83A1-F6EECF244321}">
                <p14:modId xmlns:p14="http://schemas.microsoft.com/office/powerpoint/2010/main" val="1908521639"/>
              </p:ext>
            </p:extLst>
          </p:nvPr>
        </p:nvGraphicFramePr>
        <p:xfrm>
          <a:off x="3992888" y="3940146"/>
          <a:ext cx="568512" cy="248472"/>
        </p:xfrm>
        <a:graphic>
          <a:graphicData uri="http://schemas.openxmlformats.org/presentationml/2006/ole">
            <mc:AlternateContent xmlns:mc="http://schemas.openxmlformats.org/markup-compatibility/2006">
              <mc:Choice xmlns:v="urn:schemas-microsoft-com:vml" Requires="v">
                <p:oleObj name="Equation" r:id="rId8" imgW="406080" imgH="177480" progId="Equation.DSMT4">
                  <p:embed/>
                </p:oleObj>
              </mc:Choice>
              <mc:Fallback>
                <p:oleObj name="Equation" r:id="rId8" imgW="406080" imgH="177480" progId="Equation.DSMT4">
                  <p:embed/>
                  <p:pic>
                    <p:nvPicPr>
                      <p:cNvPr id="0" name=""/>
                      <p:cNvPicPr/>
                      <p:nvPr/>
                    </p:nvPicPr>
                    <p:blipFill>
                      <a:blip r:embed="rId9"/>
                      <a:stretch>
                        <a:fillRect/>
                      </a:stretch>
                    </p:blipFill>
                    <p:spPr>
                      <a:xfrm>
                        <a:off x="3992888" y="3940146"/>
                        <a:ext cx="568512" cy="248472"/>
                      </a:xfrm>
                      <a:prstGeom prst="rect">
                        <a:avLst/>
                      </a:prstGeom>
                    </p:spPr>
                  </p:pic>
                </p:oleObj>
              </mc:Fallback>
            </mc:AlternateContent>
          </a:graphicData>
        </a:graphic>
      </p:graphicFrame>
      <p:graphicFrame>
        <p:nvGraphicFramePr>
          <p:cNvPr id="16" name="Object 15">
            <a:extLst>
              <a:ext uri="{FF2B5EF4-FFF2-40B4-BE49-F238E27FC236}">
                <a16:creationId xmlns:a16="http://schemas.microsoft.com/office/drawing/2014/main" id="{B5350B31-3352-4170-936F-7510B8DE2CBE}"/>
              </a:ext>
            </a:extLst>
          </p:cNvPr>
          <p:cNvGraphicFramePr>
            <a:graphicFrameLocks noChangeAspect="1"/>
          </p:cNvGraphicFramePr>
          <p:nvPr>
            <p:extLst>
              <p:ext uri="{D42A27DB-BD31-4B8C-83A1-F6EECF244321}">
                <p14:modId xmlns:p14="http://schemas.microsoft.com/office/powerpoint/2010/main" val="1982481770"/>
              </p:ext>
            </p:extLst>
          </p:nvPr>
        </p:nvGraphicFramePr>
        <p:xfrm>
          <a:off x="5820235" y="3909024"/>
          <a:ext cx="550872" cy="320040"/>
        </p:xfrm>
        <a:graphic>
          <a:graphicData uri="http://schemas.openxmlformats.org/presentationml/2006/ole">
            <mc:AlternateContent xmlns:mc="http://schemas.openxmlformats.org/markup-compatibility/2006">
              <mc:Choice xmlns:v="urn:schemas-microsoft-com:vml" Requires="v">
                <p:oleObj name="Equation" r:id="rId10" imgW="393480" imgH="228600" progId="Equation.DSMT4">
                  <p:embed/>
                </p:oleObj>
              </mc:Choice>
              <mc:Fallback>
                <p:oleObj name="Equation" r:id="rId10" imgW="393480" imgH="228600" progId="Equation.DSMT4">
                  <p:embed/>
                  <p:pic>
                    <p:nvPicPr>
                      <p:cNvPr id="0" name=""/>
                      <p:cNvPicPr/>
                      <p:nvPr/>
                    </p:nvPicPr>
                    <p:blipFill>
                      <a:blip r:embed="rId11"/>
                      <a:stretch>
                        <a:fillRect/>
                      </a:stretch>
                    </p:blipFill>
                    <p:spPr>
                      <a:xfrm>
                        <a:off x="5820235" y="3909024"/>
                        <a:ext cx="550872" cy="320040"/>
                      </a:xfrm>
                      <a:prstGeom prst="rect">
                        <a:avLst/>
                      </a:prstGeom>
                    </p:spPr>
                  </p:pic>
                </p:oleObj>
              </mc:Fallback>
            </mc:AlternateContent>
          </a:graphicData>
        </a:graphic>
      </p:graphicFrame>
      <p:graphicFrame>
        <p:nvGraphicFramePr>
          <p:cNvPr id="17" name="Object 16">
            <a:extLst>
              <a:ext uri="{FF2B5EF4-FFF2-40B4-BE49-F238E27FC236}">
                <a16:creationId xmlns:a16="http://schemas.microsoft.com/office/drawing/2014/main" id="{A21B71F0-1B9F-4ECB-B2CE-80AAEFA3FB0C}"/>
              </a:ext>
            </a:extLst>
          </p:cNvPr>
          <p:cNvGraphicFramePr>
            <a:graphicFrameLocks noChangeAspect="1"/>
          </p:cNvGraphicFramePr>
          <p:nvPr>
            <p:extLst>
              <p:ext uri="{D42A27DB-BD31-4B8C-83A1-F6EECF244321}">
                <p14:modId xmlns:p14="http://schemas.microsoft.com/office/powerpoint/2010/main" val="828822879"/>
              </p:ext>
            </p:extLst>
          </p:nvPr>
        </p:nvGraphicFramePr>
        <p:xfrm>
          <a:off x="1081142" y="4525894"/>
          <a:ext cx="2092608" cy="568512"/>
        </p:xfrm>
        <a:graphic>
          <a:graphicData uri="http://schemas.openxmlformats.org/presentationml/2006/ole">
            <mc:AlternateContent xmlns:mc="http://schemas.openxmlformats.org/markup-compatibility/2006">
              <mc:Choice xmlns:v="urn:schemas-microsoft-com:vml" Requires="v">
                <p:oleObj name="Equation" r:id="rId12" imgW="1307880" imgH="355320" progId="Equation.DSMT4">
                  <p:embed/>
                </p:oleObj>
              </mc:Choice>
              <mc:Fallback>
                <p:oleObj name="Equation" r:id="rId12" imgW="1307880" imgH="355320" progId="Equation.DSMT4">
                  <p:embed/>
                  <p:pic>
                    <p:nvPicPr>
                      <p:cNvPr id="0" name=""/>
                      <p:cNvPicPr/>
                      <p:nvPr/>
                    </p:nvPicPr>
                    <p:blipFill>
                      <a:blip r:embed="rId13"/>
                      <a:stretch>
                        <a:fillRect/>
                      </a:stretch>
                    </p:blipFill>
                    <p:spPr>
                      <a:xfrm>
                        <a:off x="1081142" y="4525894"/>
                        <a:ext cx="2092608" cy="568512"/>
                      </a:xfrm>
                      <a:prstGeom prst="rect">
                        <a:avLst/>
                      </a:prstGeom>
                    </p:spPr>
                  </p:pic>
                </p:oleObj>
              </mc:Fallback>
            </mc:AlternateContent>
          </a:graphicData>
        </a:graphic>
      </p:graphicFrame>
      <p:graphicFrame>
        <p:nvGraphicFramePr>
          <p:cNvPr id="18" name="Object 17">
            <a:extLst>
              <a:ext uri="{FF2B5EF4-FFF2-40B4-BE49-F238E27FC236}">
                <a16:creationId xmlns:a16="http://schemas.microsoft.com/office/drawing/2014/main" id="{A6BF32C5-4616-48E4-BB14-F99AE3825326}"/>
              </a:ext>
            </a:extLst>
          </p:cNvPr>
          <p:cNvGraphicFramePr>
            <a:graphicFrameLocks noChangeAspect="1"/>
          </p:cNvGraphicFramePr>
          <p:nvPr>
            <p:extLst>
              <p:ext uri="{D42A27DB-BD31-4B8C-83A1-F6EECF244321}">
                <p14:modId xmlns:p14="http://schemas.microsoft.com/office/powerpoint/2010/main" val="1045686433"/>
              </p:ext>
            </p:extLst>
          </p:nvPr>
        </p:nvGraphicFramePr>
        <p:xfrm>
          <a:off x="7894811" y="4662409"/>
          <a:ext cx="1777608" cy="301896"/>
        </p:xfrm>
        <a:graphic>
          <a:graphicData uri="http://schemas.openxmlformats.org/presentationml/2006/ole">
            <mc:AlternateContent xmlns:mc="http://schemas.openxmlformats.org/markup-compatibility/2006">
              <mc:Choice xmlns:v="urn:schemas-microsoft-com:vml" Requires="v">
                <p:oleObj name="Equation" r:id="rId14" imgW="1269720" imgH="215640" progId="Equation.DSMT4">
                  <p:embed/>
                </p:oleObj>
              </mc:Choice>
              <mc:Fallback>
                <p:oleObj name="Equation" r:id="rId14" imgW="1269720" imgH="215640" progId="Equation.DSMT4">
                  <p:embed/>
                  <p:pic>
                    <p:nvPicPr>
                      <p:cNvPr id="0" name=""/>
                      <p:cNvPicPr/>
                      <p:nvPr/>
                    </p:nvPicPr>
                    <p:blipFill>
                      <a:blip r:embed="rId15"/>
                      <a:stretch>
                        <a:fillRect/>
                      </a:stretch>
                    </p:blipFill>
                    <p:spPr>
                      <a:xfrm>
                        <a:off x="7894811" y="4662409"/>
                        <a:ext cx="1777608" cy="301896"/>
                      </a:xfrm>
                      <a:prstGeom prst="rect">
                        <a:avLst/>
                      </a:prstGeom>
                    </p:spPr>
                  </p:pic>
                </p:oleObj>
              </mc:Fallback>
            </mc:AlternateContent>
          </a:graphicData>
        </a:graphic>
      </p:graphicFrame>
      <p:graphicFrame>
        <p:nvGraphicFramePr>
          <p:cNvPr id="19" name="Object 18">
            <a:extLst>
              <a:ext uri="{FF2B5EF4-FFF2-40B4-BE49-F238E27FC236}">
                <a16:creationId xmlns:a16="http://schemas.microsoft.com/office/drawing/2014/main" id="{F3FE4424-6E25-46E0-996F-6B61E80E5544}"/>
              </a:ext>
            </a:extLst>
          </p:cNvPr>
          <p:cNvGraphicFramePr>
            <a:graphicFrameLocks noChangeAspect="1"/>
          </p:cNvGraphicFramePr>
          <p:nvPr>
            <p:extLst>
              <p:ext uri="{D42A27DB-BD31-4B8C-83A1-F6EECF244321}">
                <p14:modId xmlns:p14="http://schemas.microsoft.com/office/powerpoint/2010/main" val="2679393948"/>
              </p:ext>
            </p:extLst>
          </p:nvPr>
        </p:nvGraphicFramePr>
        <p:xfrm>
          <a:off x="1081142" y="4270201"/>
          <a:ext cx="1097280" cy="324864"/>
        </p:xfrm>
        <a:graphic>
          <a:graphicData uri="http://schemas.openxmlformats.org/presentationml/2006/ole">
            <mc:AlternateContent xmlns:mc="http://schemas.openxmlformats.org/markup-compatibility/2006">
              <mc:Choice xmlns:v="urn:schemas-microsoft-com:vml" Requires="v">
                <p:oleObj name="Equation" r:id="rId16" imgW="685800" imgH="203040" progId="Equation.DSMT4">
                  <p:embed/>
                </p:oleObj>
              </mc:Choice>
              <mc:Fallback>
                <p:oleObj name="Equation" r:id="rId16" imgW="685800" imgH="203040" progId="Equation.DSMT4">
                  <p:embed/>
                  <p:pic>
                    <p:nvPicPr>
                      <p:cNvPr id="0" name=""/>
                      <p:cNvPicPr/>
                      <p:nvPr/>
                    </p:nvPicPr>
                    <p:blipFill>
                      <a:blip r:embed="rId17"/>
                      <a:stretch>
                        <a:fillRect/>
                      </a:stretch>
                    </p:blipFill>
                    <p:spPr>
                      <a:xfrm>
                        <a:off x="1081142" y="4270201"/>
                        <a:ext cx="1097280" cy="324864"/>
                      </a:xfrm>
                      <a:prstGeom prst="rect">
                        <a:avLst/>
                      </a:prstGeom>
                    </p:spPr>
                  </p:pic>
                </p:oleObj>
              </mc:Fallback>
            </mc:AlternateContent>
          </a:graphicData>
        </a:graphic>
      </p:graphicFrame>
      <p:graphicFrame>
        <p:nvGraphicFramePr>
          <p:cNvPr id="21" name="Object 20">
            <a:extLst>
              <a:ext uri="{FF2B5EF4-FFF2-40B4-BE49-F238E27FC236}">
                <a16:creationId xmlns:a16="http://schemas.microsoft.com/office/drawing/2014/main" id="{811DA972-AF6E-45C8-97E9-7C14785C015F}"/>
              </a:ext>
            </a:extLst>
          </p:cNvPr>
          <p:cNvGraphicFramePr>
            <a:graphicFrameLocks noChangeAspect="1"/>
          </p:cNvGraphicFramePr>
          <p:nvPr>
            <p:extLst>
              <p:ext uri="{D42A27DB-BD31-4B8C-83A1-F6EECF244321}">
                <p14:modId xmlns:p14="http://schemas.microsoft.com/office/powerpoint/2010/main" val="1666427709"/>
              </p:ext>
            </p:extLst>
          </p:nvPr>
        </p:nvGraphicFramePr>
        <p:xfrm>
          <a:off x="1081142" y="5006606"/>
          <a:ext cx="914112" cy="345024"/>
        </p:xfrm>
        <a:graphic>
          <a:graphicData uri="http://schemas.openxmlformats.org/presentationml/2006/ole">
            <mc:AlternateContent xmlns:mc="http://schemas.openxmlformats.org/markup-compatibility/2006">
              <mc:Choice xmlns:v="urn:schemas-microsoft-com:vml" Requires="v">
                <p:oleObj name="Equation" r:id="rId18" imgW="571320" imgH="215640" progId="Equation.DSMT4">
                  <p:embed/>
                </p:oleObj>
              </mc:Choice>
              <mc:Fallback>
                <p:oleObj name="Equation" r:id="rId18" imgW="571320" imgH="215640" progId="Equation.DSMT4">
                  <p:embed/>
                  <p:pic>
                    <p:nvPicPr>
                      <p:cNvPr id="0" name=""/>
                      <p:cNvPicPr/>
                      <p:nvPr/>
                    </p:nvPicPr>
                    <p:blipFill>
                      <a:blip r:embed="rId19"/>
                      <a:stretch>
                        <a:fillRect/>
                      </a:stretch>
                    </p:blipFill>
                    <p:spPr>
                      <a:xfrm>
                        <a:off x="1081142" y="5006606"/>
                        <a:ext cx="914112" cy="345024"/>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BDA320C0-C0B0-4737-B7BA-D6C933DD0F87}"/>
              </a:ext>
            </a:extLst>
          </p:cNvPr>
          <p:cNvGraphicFramePr>
            <a:graphicFrameLocks noChangeAspect="1"/>
          </p:cNvGraphicFramePr>
          <p:nvPr>
            <p:extLst>
              <p:ext uri="{D42A27DB-BD31-4B8C-83A1-F6EECF244321}">
                <p14:modId xmlns:p14="http://schemas.microsoft.com/office/powerpoint/2010/main" val="1452077145"/>
              </p:ext>
            </p:extLst>
          </p:nvPr>
        </p:nvGraphicFramePr>
        <p:xfrm>
          <a:off x="5911263" y="5017045"/>
          <a:ext cx="243648" cy="263808"/>
        </p:xfrm>
        <a:graphic>
          <a:graphicData uri="http://schemas.openxmlformats.org/presentationml/2006/ole">
            <mc:AlternateContent xmlns:mc="http://schemas.openxmlformats.org/markup-compatibility/2006">
              <mc:Choice xmlns:v="urn:schemas-microsoft-com:vml" Requires="v">
                <p:oleObj name="Equation" r:id="rId20" imgW="152280" imgH="164880" progId="Equation.DSMT4">
                  <p:embed/>
                </p:oleObj>
              </mc:Choice>
              <mc:Fallback>
                <p:oleObj name="Equation" r:id="rId20" imgW="152280" imgH="164880" progId="Equation.DSMT4">
                  <p:embed/>
                  <p:pic>
                    <p:nvPicPr>
                      <p:cNvPr id="0" name=""/>
                      <p:cNvPicPr/>
                      <p:nvPr/>
                    </p:nvPicPr>
                    <p:blipFill>
                      <a:blip r:embed="rId21"/>
                      <a:stretch>
                        <a:fillRect/>
                      </a:stretch>
                    </p:blipFill>
                    <p:spPr>
                      <a:xfrm>
                        <a:off x="5911263" y="5017045"/>
                        <a:ext cx="243648" cy="263808"/>
                      </a:xfrm>
                      <a:prstGeom prst="rect">
                        <a:avLst/>
                      </a:prstGeom>
                    </p:spPr>
                  </p:pic>
                </p:oleObj>
              </mc:Fallback>
            </mc:AlternateContent>
          </a:graphicData>
        </a:graphic>
      </p:graphicFrame>
      <p:graphicFrame>
        <p:nvGraphicFramePr>
          <p:cNvPr id="23" name="Object 22">
            <a:extLst>
              <a:ext uri="{FF2B5EF4-FFF2-40B4-BE49-F238E27FC236}">
                <a16:creationId xmlns:a16="http://schemas.microsoft.com/office/drawing/2014/main" id="{989B78EF-94A4-4524-AC7A-6A6680584B87}"/>
              </a:ext>
            </a:extLst>
          </p:cNvPr>
          <p:cNvGraphicFramePr>
            <a:graphicFrameLocks noChangeAspect="1"/>
          </p:cNvGraphicFramePr>
          <p:nvPr>
            <p:extLst>
              <p:ext uri="{D42A27DB-BD31-4B8C-83A1-F6EECF244321}">
                <p14:modId xmlns:p14="http://schemas.microsoft.com/office/powerpoint/2010/main" val="273389440"/>
              </p:ext>
            </p:extLst>
          </p:nvPr>
        </p:nvGraphicFramePr>
        <p:xfrm>
          <a:off x="1081142" y="5393990"/>
          <a:ext cx="1137600" cy="324864"/>
        </p:xfrm>
        <a:graphic>
          <a:graphicData uri="http://schemas.openxmlformats.org/presentationml/2006/ole">
            <mc:AlternateContent xmlns:mc="http://schemas.openxmlformats.org/markup-compatibility/2006">
              <mc:Choice xmlns:v="urn:schemas-microsoft-com:vml" Requires="v">
                <p:oleObj name="Equation" r:id="rId22" imgW="711000" imgH="203040" progId="Equation.DSMT4">
                  <p:embed/>
                </p:oleObj>
              </mc:Choice>
              <mc:Fallback>
                <p:oleObj name="Equation" r:id="rId22" imgW="711000" imgH="203040" progId="Equation.DSMT4">
                  <p:embed/>
                  <p:pic>
                    <p:nvPicPr>
                      <p:cNvPr id="0" name=""/>
                      <p:cNvPicPr/>
                      <p:nvPr/>
                    </p:nvPicPr>
                    <p:blipFill>
                      <a:blip r:embed="rId23"/>
                      <a:stretch>
                        <a:fillRect/>
                      </a:stretch>
                    </p:blipFill>
                    <p:spPr>
                      <a:xfrm>
                        <a:off x="1081142" y="5393990"/>
                        <a:ext cx="1137600" cy="324864"/>
                      </a:xfrm>
                      <a:prstGeom prst="rect">
                        <a:avLst/>
                      </a:prstGeom>
                    </p:spPr>
                  </p:pic>
                </p:oleObj>
              </mc:Fallback>
            </mc:AlternateContent>
          </a:graphicData>
        </a:graphic>
      </p:graphicFrame>
      <p:graphicFrame>
        <p:nvGraphicFramePr>
          <p:cNvPr id="24" name="Object 23">
            <a:extLst>
              <a:ext uri="{FF2B5EF4-FFF2-40B4-BE49-F238E27FC236}">
                <a16:creationId xmlns:a16="http://schemas.microsoft.com/office/drawing/2014/main" id="{9562B7FC-DD5E-4321-9065-D492F5F412A9}"/>
              </a:ext>
            </a:extLst>
          </p:cNvPr>
          <p:cNvGraphicFramePr>
            <a:graphicFrameLocks noChangeAspect="1"/>
          </p:cNvGraphicFramePr>
          <p:nvPr>
            <p:extLst>
              <p:ext uri="{D42A27DB-BD31-4B8C-83A1-F6EECF244321}">
                <p14:modId xmlns:p14="http://schemas.microsoft.com/office/powerpoint/2010/main" val="2483861099"/>
              </p:ext>
            </p:extLst>
          </p:nvPr>
        </p:nvGraphicFramePr>
        <p:xfrm>
          <a:off x="5238134" y="5409204"/>
          <a:ext cx="782208" cy="301896"/>
        </p:xfrm>
        <a:graphic>
          <a:graphicData uri="http://schemas.openxmlformats.org/presentationml/2006/ole">
            <mc:AlternateContent xmlns:mc="http://schemas.openxmlformats.org/markup-compatibility/2006">
              <mc:Choice xmlns:v="urn:schemas-microsoft-com:vml" Requires="v">
                <p:oleObj name="Equation" r:id="rId24" imgW="558720" imgH="215640" progId="Equation.DSMT4">
                  <p:embed/>
                </p:oleObj>
              </mc:Choice>
              <mc:Fallback>
                <p:oleObj name="Equation" r:id="rId24" imgW="558720" imgH="215640" progId="Equation.DSMT4">
                  <p:embed/>
                  <p:pic>
                    <p:nvPicPr>
                      <p:cNvPr id="0" name=""/>
                      <p:cNvPicPr/>
                      <p:nvPr/>
                    </p:nvPicPr>
                    <p:blipFill>
                      <a:blip r:embed="rId25"/>
                      <a:stretch>
                        <a:fillRect/>
                      </a:stretch>
                    </p:blipFill>
                    <p:spPr>
                      <a:xfrm>
                        <a:off x="5238134" y="5409204"/>
                        <a:ext cx="782208" cy="301896"/>
                      </a:xfrm>
                      <a:prstGeom prst="rect">
                        <a:avLst/>
                      </a:prstGeom>
                    </p:spPr>
                  </p:pic>
                </p:oleObj>
              </mc:Fallback>
            </mc:AlternateContent>
          </a:graphicData>
        </a:graphic>
      </p:graphicFrame>
      <p:graphicFrame>
        <p:nvGraphicFramePr>
          <p:cNvPr id="20" name="Object 19">
            <a:extLst>
              <a:ext uri="{FF2B5EF4-FFF2-40B4-BE49-F238E27FC236}">
                <a16:creationId xmlns:a16="http://schemas.microsoft.com/office/drawing/2014/main" id="{D6E85581-935B-4F00-B241-A6BB7D04C849}"/>
              </a:ext>
            </a:extLst>
          </p:cNvPr>
          <p:cNvGraphicFramePr>
            <a:graphicFrameLocks noChangeAspect="1"/>
          </p:cNvGraphicFramePr>
          <p:nvPr>
            <p:extLst>
              <p:ext uri="{D42A27DB-BD31-4B8C-83A1-F6EECF244321}">
                <p14:modId xmlns:p14="http://schemas.microsoft.com/office/powerpoint/2010/main" val="3061726094"/>
              </p:ext>
            </p:extLst>
          </p:nvPr>
        </p:nvGraphicFramePr>
        <p:xfrm>
          <a:off x="1369060" y="2700338"/>
          <a:ext cx="3676650" cy="731837"/>
        </p:xfrm>
        <a:graphic>
          <a:graphicData uri="http://schemas.openxmlformats.org/presentationml/2006/ole">
            <mc:AlternateContent xmlns:mc="http://schemas.openxmlformats.org/markup-compatibility/2006">
              <mc:Choice xmlns:v="urn:schemas-microsoft-com:vml" Requires="v">
                <p:oleObj name="Equation" r:id="rId26" imgW="2298600" imgH="457200" progId="Equation.DSMT4">
                  <p:embed/>
                </p:oleObj>
              </mc:Choice>
              <mc:Fallback>
                <p:oleObj name="Equation" r:id="rId26" imgW="2298600" imgH="457200" progId="Equation.DSMT4">
                  <p:embed/>
                  <p:pic>
                    <p:nvPicPr>
                      <p:cNvPr id="0" name=""/>
                      <p:cNvPicPr/>
                      <p:nvPr/>
                    </p:nvPicPr>
                    <p:blipFill>
                      <a:blip r:embed="rId27"/>
                      <a:stretch>
                        <a:fillRect/>
                      </a:stretch>
                    </p:blipFill>
                    <p:spPr>
                      <a:xfrm>
                        <a:off x="1369060" y="2700338"/>
                        <a:ext cx="3676650" cy="731837"/>
                      </a:xfrm>
                      <a:prstGeom prst="rect">
                        <a:avLst/>
                      </a:prstGeom>
                    </p:spPr>
                  </p:pic>
                </p:oleObj>
              </mc:Fallback>
            </mc:AlternateContent>
          </a:graphicData>
        </a:graphic>
      </p:graphicFrame>
    </p:spTree>
    <p:extLst>
      <p:ext uri="{BB962C8B-B14F-4D97-AF65-F5344CB8AC3E}">
        <p14:creationId xmlns:p14="http://schemas.microsoft.com/office/powerpoint/2010/main" val="866524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AD5C-C8A7-40FC-8B24-E99050DB8685}"/>
              </a:ext>
            </a:extLst>
          </p:cNvPr>
          <p:cNvSpPr>
            <a:spLocks noGrp="1"/>
          </p:cNvSpPr>
          <p:nvPr>
            <p:ph type="title"/>
          </p:nvPr>
        </p:nvSpPr>
        <p:spPr>
          <a:xfrm>
            <a:off x="755650" y="541695"/>
            <a:ext cx="10517113" cy="936000"/>
          </a:xfrm>
        </p:spPr>
        <p:txBody>
          <a:bodyPr/>
          <a:lstStyle/>
          <a:p>
            <a:r>
              <a:rPr lang="en-US" dirty="0"/>
              <a:t>Computational model: the components</a:t>
            </a:r>
          </a:p>
        </p:txBody>
      </p:sp>
      <p:sp>
        <p:nvSpPr>
          <p:cNvPr id="5" name="Slide Number Placeholder 4">
            <a:extLst>
              <a:ext uri="{FF2B5EF4-FFF2-40B4-BE49-F238E27FC236}">
                <a16:creationId xmlns:a16="http://schemas.microsoft.com/office/drawing/2014/main" id="{E38D323B-8D2C-4D88-9232-72B0090A0F86}"/>
              </a:ext>
            </a:extLst>
          </p:cNvPr>
          <p:cNvSpPr>
            <a:spLocks noGrp="1"/>
          </p:cNvSpPr>
          <p:nvPr>
            <p:ph type="sldNum" sz="quarter" idx="12"/>
          </p:nvPr>
        </p:nvSpPr>
        <p:spPr/>
        <p:txBody>
          <a:bodyPr/>
          <a:lstStyle/>
          <a:p>
            <a:fld id="{F42B3F14-D836-496B-80A2-23BE75BD68CB}" type="slidenum">
              <a:rPr lang="nl-NL" smtClean="0"/>
              <a:t>5</a:t>
            </a:fld>
            <a:endParaRPr lang="nl-NL"/>
          </a:p>
        </p:txBody>
      </p:sp>
      <p:sp>
        <p:nvSpPr>
          <p:cNvPr id="7" name="Content Placeholder 2">
            <a:extLst>
              <a:ext uri="{FF2B5EF4-FFF2-40B4-BE49-F238E27FC236}">
                <a16:creationId xmlns:a16="http://schemas.microsoft.com/office/drawing/2014/main" id="{C833D22F-9126-4AA9-9084-49A211E0E807}"/>
              </a:ext>
            </a:extLst>
          </p:cNvPr>
          <p:cNvSpPr>
            <a:spLocks noGrp="1"/>
          </p:cNvSpPr>
          <p:nvPr>
            <p:ph idx="1"/>
          </p:nvPr>
        </p:nvSpPr>
        <p:spPr>
          <a:xfrm>
            <a:off x="755650" y="1768762"/>
            <a:ext cx="10512349" cy="4829401"/>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altLang="en-US" dirty="0"/>
              <a:t>                                                                                  </a:t>
            </a:r>
            <a:r>
              <a:rPr lang="en-US" altLang="en-US" dirty="0">
                <a:solidFill>
                  <a:srgbClr val="007F00"/>
                </a:solidFill>
              </a:rPr>
              <a:t>(plus user interface, grid generator, Kalman filter, …)</a:t>
            </a:r>
            <a:endParaRPr lang="en-US" dirty="0">
              <a:solidFill>
                <a:srgbClr val="007F00"/>
              </a:solidFill>
            </a:endParaRPr>
          </a:p>
        </p:txBody>
      </p:sp>
      <p:pic>
        <p:nvPicPr>
          <p:cNvPr id="9" name="Picture 4" descr="computationalmodel_16m">
            <a:extLst>
              <a:ext uri="{FF2B5EF4-FFF2-40B4-BE49-F238E27FC236}">
                <a16:creationId xmlns:a16="http://schemas.microsoft.com/office/drawing/2014/main" id="{979F70DF-29AB-4D87-B4B3-A7CD34270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0290" y="1427480"/>
            <a:ext cx="6348413"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5">
            <a:extLst>
              <a:ext uri="{FF2B5EF4-FFF2-40B4-BE49-F238E27FC236}">
                <a16:creationId xmlns:a16="http://schemas.microsoft.com/office/drawing/2014/main" id="{D881DDDE-8B73-4B5C-BAF6-4D83A2987B25}"/>
              </a:ext>
            </a:extLst>
          </p:cNvPr>
          <p:cNvSpPr>
            <a:spLocks/>
          </p:cNvSpPr>
          <p:nvPr/>
        </p:nvSpPr>
        <p:spPr bwMode="auto">
          <a:xfrm>
            <a:off x="6090603" y="3370580"/>
            <a:ext cx="395287" cy="419100"/>
          </a:xfrm>
          <a:custGeom>
            <a:avLst/>
            <a:gdLst>
              <a:gd name="T0" fmla="*/ 154 w 154"/>
              <a:gd name="T1" fmla="*/ 226 h 226"/>
              <a:gd name="T2" fmla="*/ 0 w 154"/>
              <a:gd name="T3" fmla="*/ 226 h 226"/>
              <a:gd name="T4" fmla="*/ 0 w 154"/>
              <a:gd name="T5" fmla="*/ 0 h 226"/>
            </a:gdLst>
            <a:ahLst/>
            <a:cxnLst>
              <a:cxn ang="0">
                <a:pos x="T0" y="T1"/>
              </a:cxn>
              <a:cxn ang="0">
                <a:pos x="T2" y="T3"/>
              </a:cxn>
              <a:cxn ang="0">
                <a:pos x="T4" y="T5"/>
              </a:cxn>
            </a:cxnLst>
            <a:rect l="0" t="0" r="r" b="b"/>
            <a:pathLst>
              <a:path w="154" h="226">
                <a:moveTo>
                  <a:pt x="154" y="226"/>
                </a:moveTo>
                <a:lnTo>
                  <a:pt x="0" y="226"/>
                </a:lnTo>
                <a:lnTo>
                  <a:pt x="0" y="0"/>
                </a:lnTo>
              </a:path>
            </a:pathLst>
          </a:custGeom>
          <a:noFill/>
          <a:ln w="25400" cap="flat">
            <a:solidFill>
              <a:schemeClr val="tx1"/>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Freeform 6">
            <a:extLst>
              <a:ext uri="{FF2B5EF4-FFF2-40B4-BE49-F238E27FC236}">
                <a16:creationId xmlns:a16="http://schemas.microsoft.com/office/drawing/2014/main" id="{F8334094-72C7-4B3A-A231-A4C06096BF83}"/>
              </a:ext>
            </a:extLst>
          </p:cNvPr>
          <p:cNvSpPr>
            <a:spLocks/>
          </p:cNvSpPr>
          <p:nvPr/>
        </p:nvSpPr>
        <p:spPr bwMode="auto">
          <a:xfrm>
            <a:off x="4755515" y="2700655"/>
            <a:ext cx="395288" cy="419100"/>
          </a:xfrm>
          <a:custGeom>
            <a:avLst/>
            <a:gdLst>
              <a:gd name="T0" fmla="*/ 154 w 154"/>
              <a:gd name="T1" fmla="*/ 226 h 226"/>
              <a:gd name="T2" fmla="*/ 0 w 154"/>
              <a:gd name="T3" fmla="*/ 226 h 226"/>
              <a:gd name="T4" fmla="*/ 0 w 154"/>
              <a:gd name="T5" fmla="*/ 0 h 226"/>
            </a:gdLst>
            <a:ahLst/>
            <a:cxnLst>
              <a:cxn ang="0">
                <a:pos x="T0" y="T1"/>
              </a:cxn>
              <a:cxn ang="0">
                <a:pos x="T2" y="T3"/>
              </a:cxn>
              <a:cxn ang="0">
                <a:pos x="T4" y="T5"/>
              </a:cxn>
            </a:cxnLst>
            <a:rect l="0" t="0" r="r" b="b"/>
            <a:pathLst>
              <a:path w="154" h="226">
                <a:moveTo>
                  <a:pt x="154" y="226"/>
                </a:moveTo>
                <a:lnTo>
                  <a:pt x="0" y="226"/>
                </a:lnTo>
                <a:lnTo>
                  <a:pt x="0" y="0"/>
                </a:lnTo>
              </a:path>
            </a:pathLst>
          </a:custGeom>
          <a:noFill/>
          <a:ln w="25400" cap="flat">
            <a:solidFill>
              <a:schemeClr val="tx1"/>
            </a:solidFill>
            <a:prstDash val="dash"/>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 name="Text Box 9">
            <a:extLst>
              <a:ext uri="{FF2B5EF4-FFF2-40B4-BE49-F238E27FC236}">
                <a16:creationId xmlns:a16="http://schemas.microsoft.com/office/drawing/2014/main" id="{A7367B66-37C5-42D5-ABAA-EC44A3E80432}"/>
              </a:ext>
            </a:extLst>
          </p:cNvPr>
          <p:cNvSpPr txBox="1">
            <a:spLocks noChangeArrowheads="1"/>
          </p:cNvSpPr>
          <p:nvPr/>
        </p:nvSpPr>
        <p:spPr bwMode="auto">
          <a:xfrm>
            <a:off x="9134945" y="2749810"/>
            <a:ext cx="21203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1600" dirty="0">
                <a:solidFill>
                  <a:srgbClr val="FF0000"/>
                </a:solidFill>
              </a:rPr>
              <a:t>this presentation is about the numerical implementation</a:t>
            </a:r>
          </a:p>
        </p:txBody>
      </p:sp>
      <p:sp>
        <p:nvSpPr>
          <p:cNvPr id="14" name="Rectangle: Rounded Corners 13">
            <a:extLst>
              <a:ext uri="{FF2B5EF4-FFF2-40B4-BE49-F238E27FC236}">
                <a16:creationId xmlns:a16="http://schemas.microsoft.com/office/drawing/2014/main" id="{3AFC6B69-5114-4BF9-BB2A-5F0B2EB26709}"/>
              </a:ext>
            </a:extLst>
          </p:cNvPr>
          <p:cNvSpPr/>
          <p:nvPr/>
        </p:nvSpPr>
        <p:spPr>
          <a:xfrm>
            <a:off x="5045890" y="2780778"/>
            <a:ext cx="2084251" cy="668047"/>
          </a:xfrm>
          <a:prstGeom prst="roundRect">
            <a:avLst>
              <a:gd name="adj" fmla="val 2187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94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upLeft)">
                                      <p:cBhvr>
                                        <p:cTn id="7" dur="1000"/>
                                        <p:tgtEl>
                                          <p:spTgt spid="10"/>
                                        </p:tgtEl>
                                      </p:cBhvr>
                                    </p:animEffect>
                                  </p:childTnLst>
                                </p:cTn>
                              </p:par>
                            </p:childTnLst>
                          </p:cTn>
                        </p:par>
                        <p:par>
                          <p:cTn id="8" fill="hold">
                            <p:stCondLst>
                              <p:cond delay="1000"/>
                            </p:stCondLst>
                            <p:childTnLst>
                              <p:par>
                                <p:cTn id="9" presetID="18" presetClass="entr" presetSubtype="9"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strips(upLeft)">
                                      <p:cBhvr>
                                        <p:cTn id="11" dur="1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2EADC-F7EC-4592-A74D-3EF9C046ECA3}"/>
              </a:ext>
            </a:extLst>
          </p:cNvPr>
          <p:cNvSpPr>
            <a:spLocks noGrp="1"/>
          </p:cNvSpPr>
          <p:nvPr>
            <p:ph type="title"/>
          </p:nvPr>
        </p:nvSpPr>
        <p:spPr/>
        <p:txBody>
          <a:bodyPr/>
          <a:lstStyle/>
          <a:p>
            <a:r>
              <a:rPr lang="en-US" dirty="0"/>
              <a:t>Computational model: the requirements</a:t>
            </a:r>
          </a:p>
        </p:txBody>
      </p:sp>
      <p:sp>
        <p:nvSpPr>
          <p:cNvPr id="3" name="Content Placeholder 2">
            <a:extLst>
              <a:ext uri="{FF2B5EF4-FFF2-40B4-BE49-F238E27FC236}">
                <a16:creationId xmlns:a16="http://schemas.microsoft.com/office/drawing/2014/main" id="{2C310EE9-44A7-42FF-8E2B-20E10057FDE1}"/>
              </a:ext>
            </a:extLst>
          </p:cNvPr>
          <p:cNvSpPr>
            <a:spLocks noGrp="1"/>
          </p:cNvSpPr>
          <p:nvPr>
            <p:ph idx="1"/>
          </p:nvPr>
        </p:nvSpPr>
        <p:spPr>
          <a:xfrm>
            <a:off x="755650" y="1284541"/>
            <a:ext cx="10804979" cy="4320000"/>
          </a:xfrm>
        </p:spPr>
        <p:txBody>
          <a:bodyPr/>
          <a:lstStyle/>
          <a:p>
            <a:pPr marL="0" indent="0">
              <a:lnSpc>
                <a:spcPct val="80000"/>
              </a:lnSpc>
              <a:buClr>
                <a:srgbClr val="008BBF"/>
              </a:buClr>
              <a:buNone/>
            </a:pPr>
            <a:r>
              <a:rPr lang="en-US" dirty="0"/>
              <a:t>Computational models should be (or not) sufficiently   …   which is determined by the model components:</a:t>
            </a:r>
          </a:p>
          <a:p>
            <a:pPr>
              <a:lnSpc>
                <a:spcPct val="80000"/>
              </a:lnSpc>
              <a:buClr>
                <a:srgbClr val="008BBF"/>
              </a:buClr>
            </a:pPr>
            <a:r>
              <a:rPr lang="en-US" dirty="0"/>
              <a:t>robust						</a:t>
            </a:r>
            <a:r>
              <a:rPr lang="en-US" sz="1600" dirty="0"/>
              <a:t>Phys, Num</a:t>
            </a:r>
            <a:endParaRPr lang="en-US" dirty="0"/>
          </a:p>
          <a:p>
            <a:pPr>
              <a:lnSpc>
                <a:spcPct val="80000"/>
              </a:lnSpc>
              <a:buClr>
                <a:srgbClr val="008BBF"/>
              </a:buClr>
            </a:pPr>
            <a:r>
              <a:rPr lang="en-US" dirty="0"/>
              <a:t>maintainable/modular					</a:t>
            </a:r>
            <a:r>
              <a:rPr lang="en-US" sz="1600" dirty="0"/>
              <a:t>Phys, Num, Soft</a:t>
            </a:r>
            <a:endParaRPr lang="en-US" dirty="0"/>
          </a:p>
          <a:p>
            <a:pPr>
              <a:lnSpc>
                <a:spcPct val="80000"/>
              </a:lnSpc>
              <a:buClr>
                <a:srgbClr val="008BBF"/>
              </a:buClr>
            </a:pPr>
            <a:r>
              <a:rPr lang="en-US" dirty="0"/>
              <a:t>realizable/analyzable/verifiable				</a:t>
            </a:r>
            <a:r>
              <a:rPr lang="en-US" sz="1600" dirty="0"/>
              <a:t>Phys, Num, Soft</a:t>
            </a:r>
            <a:endParaRPr lang="en-US" dirty="0"/>
          </a:p>
          <a:p>
            <a:pPr>
              <a:lnSpc>
                <a:spcPct val="80000"/>
              </a:lnSpc>
              <a:buClr>
                <a:srgbClr val="008BBF"/>
              </a:buClr>
            </a:pPr>
            <a:r>
              <a:rPr lang="en-US" dirty="0"/>
              <a:t>flexible/generally applicable				</a:t>
            </a:r>
            <a:r>
              <a:rPr lang="en-US" sz="1600" dirty="0"/>
              <a:t>Phys, Num, Soft</a:t>
            </a:r>
            <a:endParaRPr lang="en-US" dirty="0"/>
          </a:p>
          <a:p>
            <a:pPr>
              <a:lnSpc>
                <a:spcPct val="80000"/>
              </a:lnSpc>
              <a:buClr>
                <a:srgbClr val="008BBF"/>
              </a:buClr>
            </a:pPr>
            <a:r>
              <a:rPr lang="en-US" dirty="0"/>
              <a:t>extendable/improvable/reusable				</a:t>
            </a:r>
            <a:r>
              <a:rPr lang="en-US" sz="1600" dirty="0"/>
              <a:t>Phys, Num, Soft</a:t>
            </a:r>
          </a:p>
          <a:p>
            <a:pPr>
              <a:lnSpc>
                <a:spcPct val="80000"/>
              </a:lnSpc>
              <a:buClr>
                <a:srgbClr val="008BBF"/>
              </a:buClr>
            </a:pPr>
            <a:r>
              <a:rPr lang="en-US" dirty="0"/>
              <a:t>efficient/parallelizable					</a:t>
            </a:r>
            <a:r>
              <a:rPr lang="en-US" sz="1600" dirty="0"/>
              <a:t>Phys, Num, Soft</a:t>
            </a:r>
            <a:endParaRPr lang="en-US" dirty="0"/>
          </a:p>
          <a:p>
            <a:pPr>
              <a:lnSpc>
                <a:spcPct val="80000"/>
              </a:lnSpc>
              <a:buClr>
                <a:srgbClr val="008BBF"/>
              </a:buClr>
            </a:pPr>
            <a:r>
              <a:rPr lang="en-US" dirty="0"/>
              <a:t>easy to use/user friendly (e.g., </a:t>
            </a:r>
            <a:r>
              <a:rPr lang="en-US" dirty="0">
                <a:solidFill>
                  <a:srgbClr val="00C020"/>
                </a:solidFill>
              </a:rPr>
              <a:t>virtually </a:t>
            </a:r>
            <a:r>
              <a:rPr lang="en-US" b="1" dirty="0">
                <a:solidFill>
                  <a:srgbClr val="00C020"/>
                </a:solidFill>
              </a:rPr>
              <a:t>no</a:t>
            </a:r>
            <a:r>
              <a:rPr lang="en-US" dirty="0">
                <a:solidFill>
                  <a:srgbClr val="00C020"/>
                </a:solidFill>
              </a:rPr>
              <a:t> options</a:t>
            </a:r>
            <a:r>
              <a:rPr lang="en-US" dirty="0"/>
              <a:t>)		</a:t>
            </a:r>
            <a:r>
              <a:rPr lang="en-US" sz="1600" dirty="0"/>
              <a:t>Phys, Num, Soft</a:t>
            </a:r>
            <a:endParaRPr lang="en-US" dirty="0"/>
          </a:p>
          <a:p>
            <a:pPr>
              <a:lnSpc>
                <a:spcPct val="80000"/>
              </a:lnSpc>
              <a:buClr>
                <a:srgbClr val="008BBF"/>
              </a:buClr>
            </a:pPr>
            <a:r>
              <a:rPr lang="en-US" dirty="0"/>
              <a:t>quickly available					</a:t>
            </a:r>
            <a:r>
              <a:rPr lang="en-US" sz="1600" dirty="0"/>
              <a:t>Phys, Num, Soft</a:t>
            </a:r>
            <a:endParaRPr lang="en-US" dirty="0"/>
          </a:p>
          <a:p>
            <a:pPr>
              <a:lnSpc>
                <a:spcPct val="80000"/>
              </a:lnSpc>
              <a:buClr>
                <a:srgbClr val="008BBF"/>
              </a:buClr>
            </a:pPr>
            <a:r>
              <a:rPr lang="en-US" dirty="0"/>
              <a:t>relevant/fit for purpose/useful				</a:t>
            </a:r>
            <a:r>
              <a:rPr lang="en-US" sz="1600" dirty="0"/>
              <a:t>Phys, Num</a:t>
            </a:r>
            <a:endParaRPr lang="en-US" dirty="0"/>
          </a:p>
          <a:p>
            <a:pPr>
              <a:lnSpc>
                <a:spcPct val="80000"/>
              </a:lnSpc>
              <a:buClr>
                <a:srgbClr val="008BBF"/>
              </a:buClr>
            </a:pPr>
            <a:r>
              <a:rPr lang="en-US" dirty="0"/>
              <a:t>accurate						</a:t>
            </a:r>
            <a:r>
              <a:rPr lang="en-US" sz="1600" dirty="0"/>
              <a:t>Phys, Num</a:t>
            </a:r>
          </a:p>
          <a:p>
            <a:pPr>
              <a:lnSpc>
                <a:spcPct val="80000"/>
              </a:lnSpc>
              <a:buClr>
                <a:srgbClr val="008BBF"/>
              </a:buClr>
            </a:pPr>
            <a:r>
              <a:rPr lang="en-US" dirty="0">
                <a:solidFill>
                  <a:srgbClr val="00C020"/>
                </a:solidFill>
              </a:rPr>
              <a:t>reliable</a:t>
            </a:r>
            <a:r>
              <a:rPr lang="en-US" sz="1600" dirty="0"/>
              <a:t> (insight in modeling errors)				Phys, Num</a:t>
            </a:r>
            <a:endParaRPr lang="en-US" dirty="0"/>
          </a:p>
          <a:p>
            <a:pPr>
              <a:lnSpc>
                <a:spcPct val="80000"/>
              </a:lnSpc>
              <a:buClr>
                <a:srgbClr val="008BBF"/>
              </a:buClr>
            </a:pPr>
            <a:r>
              <a:rPr lang="en-US" dirty="0">
                <a:solidFill>
                  <a:srgbClr val="00C020"/>
                </a:solidFill>
              </a:rPr>
              <a:t>traceable</a:t>
            </a:r>
            <a:r>
              <a:rPr lang="en-US" sz="1600" dirty="0"/>
              <a:t> (what to do to improve results)			Phys, Num</a:t>
            </a:r>
            <a:endParaRPr lang="en-US" dirty="0"/>
          </a:p>
          <a:p>
            <a:pPr>
              <a:lnSpc>
                <a:spcPct val="80000"/>
              </a:lnSpc>
              <a:buClr>
                <a:srgbClr val="008BBF"/>
              </a:buClr>
            </a:pPr>
            <a:r>
              <a:rPr lang="en-US" dirty="0">
                <a:solidFill>
                  <a:srgbClr val="FF0000"/>
                </a:solidFill>
              </a:rPr>
              <a:t>simple/understandable/teachable</a:t>
            </a:r>
            <a:r>
              <a:rPr lang="en-US" dirty="0"/>
              <a:t>			</a:t>
            </a:r>
            <a:r>
              <a:rPr lang="en-US" sz="1600" dirty="0"/>
              <a:t>Phys, Num, Soft</a:t>
            </a:r>
            <a:endParaRPr lang="en-US" dirty="0"/>
          </a:p>
        </p:txBody>
      </p:sp>
      <p:sp>
        <p:nvSpPr>
          <p:cNvPr id="5" name="Slide Number Placeholder 4">
            <a:extLst>
              <a:ext uri="{FF2B5EF4-FFF2-40B4-BE49-F238E27FC236}">
                <a16:creationId xmlns:a16="http://schemas.microsoft.com/office/drawing/2014/main" id="{59E510B6-7B6F-42F7-B43C-7B52BE69A33E}"/>
              </a:ext>
            </a:extLst>
          </p:cNvPr>
          <p:cNvSpPr>
            <a:spLocks noGrp="1"/>
          </p:cNvSpPr>
          <p:nvPr>
            <p:ph type="sldNum" sz="quarter" idx="12"/>
          </p:nvPr>
        </p:nvSpPr>
        <p:spPr/>
        <p:txBody>
          <a:bodyPr/>
          <a:lstStyle/>
          <a:p>
            <a:fld id="{F42B3F14-D836-496B-80A2-23BE75BD68CB}" type="slidenum">
              <a:rPr lang="nl-NL" smtClean="0"/>
              <a:t>6</a:t>
            </a:fld>
            <a:endParaRPr lang="nl-NL"/>
          </a:p>
        </p:txBody>
      </p:sp>
      <p:sp>
        <p:nvSpPr>
          <p:cNvPr id="6" name="TextBox 5">
            <a:extLst>
              <a:ext uri="{FF2B5EF4-FFF2-40B4-BE49-F238E27FC236}">
                <a16:creationId xmlns:a16="http://schemas.microsoft.com/office/drawing/2014/main" id="{6F108302-9577-42A6-95A4-16AEE347C03F}"/>
              </a:ext>
            </a:extLst>
          </p:cNvPr>
          <p:cNvSpPr txBox="1"/>
          <p:nvPr/>
        </p:nvSpPr>
        <p:spPr>
          <a:xfrm>
            <a:off x="2551823" y="6092451"/>
            <a:ext cx="9090837" cy="646331"/>
          </a:xfrm>
          <a:prstGeom prst="rect">
            <a:avLst/>
          </a:prstGeom>
          <a:noFill/>
        </p:spPr>
        <p:txBody>
          <a:bodyPr wrap="square" rtlCol="0">
            <a:spAutoFit/>
          </a:bodyPr>
          <a:lstStyle/>
          <a:p>
            <a:r>
              <a:rPr lang="en-US" dirty="0">
                <a:solidFill>
                  <a:srgbClr val="008BBF"/>
                </a:solidFill>
              </a:rPr>
              <a:t>“</a:t>
            </a:r>
            <a:r>
              <a:rPr lang="en-US" i="1" dirty="0">
                <a:solidFill>
                  <a:srgbClr val="008BBF"/>
                </a:solidFill>
              </a:rPr>
              <a:t>Too often, failure to agree with experiment is mistakenly ascribed to the turbulence model rather than inadequate </a:t>
            </a:r>
            <a:r>
              <a:rPr lang="en-US" i="1" dirty="0" err="1">
                <a:solidFill>
                  <a:srgbClr val="008BBF"/>
                </a:solidFill>
              </a:rPr>
              <a:t>numerics</a:t>
            </a:r>
            <a:r>
              <a:rPr lang="en-US" i="1" dirty="0">
                <a:solidFill>
                  <a:srgbClr val="008BBF"/>
                </a:solidFill>
              </a:rPr>
              <a:t>.</a:t>
            </a:r>
            <a:r>
              <a:rPr lang="en-US" dirty="0">
                <a:solidFill>
                  <a:srgbClr val="008BBF"/>
                </a:solidFill>
              </a:rPr>
              <a:t>” </a:t>
            </a:r>
            <a:r>
              <a:rPr lang="en-US" sz="1600" dirty="0">
                <a:solidFill>
                  <a:srgbClr val="008BBF"/>
                </a:solidFill>
              </a:rPr>
              <a:t>(Johnson </a:t>
            </a:r>
            <a:r>
              <a:rPr lang="en-US" sz="1600" i="1" dirty="0">
                <a:solidFill>
                  <a:srgbClr val="008BBF"/>
                </a:solidFill>
              </a:rPr>
              <a:t>et al.</a:t>
            </a:r>
            <a:r>
              <a:rPr lang="en-US" sz="1600" dirty="0">
                <a:solidFill>
                  <a:srgbClr val="008BBF"/>
                </a:solidFill>
              </a:rPr>
              <a:t>, Math. Model. Nat. Phenom. 2011)</a:t>
            </a:r>
            <a:endParaRPr lang="en-US" dirty="0"/>
          </a:p>
        </p:txBody>
      </p:sp>
    </p:spTree>
    <p:extLst>
      <p:ext uri="{BB962C8B-B14F-4D97-AF65-F5344CB8AC3E}">
        <p14:creationId xmlns:p14="http://schemas.microsoft.com/office/powerpoint/2010/main" val="235656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1" end="11"/>
                                            </p:txEl>
                                          </p:spTgt>
                                        </p:tgtEl>
                                        <p:attrNameLst>
                                          <p:attrName>style.visibility</p:attrName>
                                        </p:attrNameLst>
                                      </p:cBhvr>
                                      <p:to>
                                        <p:strVal val="visible"/>
                                      </p:to>
                                    </p:set>
                                    <p:animEffect transition="in" filter="fade">
                                      <p:cBhvr>
                                        <p:cTn id="7" dur="1000"/>
                                        <p:tgtEl>
                                          <p:spTgt spid="3">
                                            <p:txEl>
                                              <p:pRg st="11" end="1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2" end="12"/>
                                            </p:txEl>
                                          </p:spTgt>
                                        </p:tgtEl>
                                        <p:attrNameLst>
                                          <p:attrName>style.visibility</p:attrName>
                                        </p:attrNameLst>
                                      </p:cBhvr>
                                      <p:to>
                                        <p:strVal val="visible"/>
                                      </p:to>
                                    </p:set>
                                    <p:animEffect transition="in" filter="fade">
                                      <p:cBhvr>
                                        <p:cTn id="12" dur="1000"/>
                                        <p:tgtEl>
                                          <p:spTgt spid="3">
                                            <p:txEl>
                                              <p:pRg st="12" end="1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10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3" end="13"/>
                                            </p:txEl>
                                          </p:spTgt>
                                        </p:tgtEl>
                                        <p:attrNameLst>
                                          <p:attrName>style.visibility</p:attrName>
                                        </p:attrNameLst>
                                      </p:cBhvr>
                                      <p:to>
                                        <p:strVal val="visible"/>
                                      </p:to>
                                    </p:set>
                                    <p:animEffect transition="in" filter="fade">
                                      <p:cBhvr>
                                        <p:cTn id="22" dur="10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73930-8BFE-4F05-A295-61A7527EB1DD}"/>
              </a:ext>
            </a:extLst>
          </p:cNvPr>
          <p:cNvSpPr>
            <a:spLocks noGrp="1"/>
          </p:cNvSpPr>
          <p:nvPr>
            <p:ph type="title"/>
          </p:nvPr>
        </p:nvSpPr>
        <p:spPr/>
        <p:txBody>
          <a:bodyPr/>
          <a:lstStyle/>
          <a:p>
            <a:r>
              <a:rPr lang="en-US" dirty="0"/>
              <a:t>The basic idea</a:t>
            </a:r>
          </a:p>
        </p:txBody>
      </p:sp>
      <p:sp>
        <p:nvSpPr>
          <p:cNvPr id="3" name="Content Placeholder 2">
            <a:extLst>
              <a:ext uri="{FF2B5EF4-FFF2-40B4-BE49-F238E27FC236}">
                <a16:creationId xmlns:a16="http://schemas.microsoft.com/office/drawing/2014/main" id="{C2EBF2BF-959F-46A4-8B25-75654B2D9997}"/>
              </a:ext>
            </a:extLst>
          </p:cNvPr>
          <p:cNvSpPr>
            <a:spLocks noGrp="1"/>
          </p:cNvSpPr>
          <p:nvPr>
            <p:ph idx="1"/>
          </p:nvPr>
        </p:nvSpPr>
        <p:spPr>
          <a:xfrm>
            <a:off x="755651" y="1494443"/>
            <a:ext cx="10074910" cy="4320000"/>
          </a:xfrm>
        </p:spPr>
        <p:txBody>
          <a:bodyPr/>
          <a:lstStyle/>
          <a:p>
            <a:pPr marL="342900" indent="-342900">
              <a:lnSpc>
                <a:spcPts val="2500"/>
              </a:lnSpc>
              <a:spcBef>
                <a:spcPts val="1800"/>
              </a:spcBef>
              <a:spcAft>
                <a:spcPts val="1800"/>
              </a:spcAft>
              <a:buClr>
                <a:srgbClr val="008BBF"/>
              </a:buClr>
              <a:buFont typeface="+mj-lt"/>
              <a:buAutoNum type="arabicPeriod"/>
            </a:pPr>
            <a:r>
              <a:rPr lang="en-US" dirty="0"/>
              <a:t>“</a:t>
            </a:r>
            <a:r>
              <a:rPr lang="en-US" i="1" dirty="0"/>
              <a:t>… introduce (artificial) dissipative terms ... to give the shocks </a:t>
            </a:r>
            <a:r>
              <a:rPr lang="en-US" sz="1600" dirty="0"/>
              <a:t>(MB: and other non-smooth features)</a:t>
            </a:r>
            <a:r>
              <a:rPr lang="en-US" i="1" dirty="0"/>
              <a:t> a thickness ... somewhat larger than the spacing of the points of the network.</a:t>
            </a:r>
            <a:r>
              <a:rPr lang="en-US" dirty="0"/>
              <a:t>”</a:t>
            </a:r>
          </a:p>
          <a:p>
            <a:pPr marL="342900" indent="-342900">
              <a:lnSpc>
                <a:spcPts val="2500"/>
              </a:lnSpc>
              <a:spcBef>
                <a:spcPts val="1800"/>
              </a:spcBef>
              <a:spcAft>
                <a:spcPts val="1800"/>
              </a:spcAft>
              <a:buClr>
                <a:srgbClr val="008BBF"/>
              </a:buClr>
              <a:buFont typeface="+mj-lt"/>
              <a:buAutoNum type="arabicPeriod"/>
            </a:pPr>
            <a:r>
              <a:rPr lang="en-US" dirty="0"/>
              <a:t>“</a:t>
            </a:r>
            <a:r>
              <a:rPr lang="en-US" i="1" dirty="0"/>
              <a:t>Then the difference equations may be used for the </a:t>
            </a:r>
            <a:r>
              <a:rPr lang="en-US" b="1" i="1" dirty="0"/>
              <a:t>entire</a:t>
            </a:r>
            <a:r>
              <a:rPr lang="en-US" i="1" dirty="0"/>
              <a:t> calculation, just as though there were no shocks </a:t>
            </a:r>
            <a:r>
              <a:rPr lang="en-US" sz="1600" dirty="0"/>
              <a:t>(MB: and other non-smooth features)</a:t>
            </a:r>
            <a:r>
              <a:rPr lang="en-US" i="1" dirty="0"/>
              <a:t> at all.”</a:t>
            </a:r>
            <a:endParaRPr lang="en-US" dirty="0"/>
          </a:p>
          <a:p>
            <a:pPr marL="342900" indent="-342900">
              <a:lnSpc>
                <a:spcPts val="2500"/>
              </a:lnSpc>
              <a:spcBef>
                <a:spcPts val="1800"/>
              </a:spcBef>
              <a:spcAft>
                <a:spcPts val="1800"/>
              </a:spcAft>
              <a:buClr>
                <a:srgbClr val="008BBF"/>
              </a:buClr>
              <a:buFont typeface="+mj-lt"/>
              <a:buAutoNum type="arabicPeriod"/>
            </a:pPr>
            <a:r>
              <a:rPr lang="en-US" dirty="0"/>
              <a:t>“</a:t>
            </a:r>
            <a:r>
              <a:rPr lang="en-US" i="1" dirty="0"/>
              <a:t>The quantitative influence of these terms can be made as small as one wishes by choice of a sufficiently fine mesh </a:t>
            </a:r>
            <a:r>
              <a:rPr lang="en-US" sz="1600" dirty="0"/>
              <a:t>(MB: and a sufficiently small time step)</a:t>
            </a:r>
            <a:r>
              <a:rPr lang="en-US" i="1" dirty="0"/>
              <a:t> …</a:t>
            </a:r>
            <a:r>
              <a:rPr lang="en-US" dirty="0"/>
              <a:t>”</a:t>
            </a:r>
          </a:p>
          <a:p>
            <a:pPr marL="342900" indent="-342900">
              <a:lnSpc>
                <a:spcPts val="2500"/>
              </a:lnSpc>
              <a:spcBef>
                <a:spcPts val="1800"/>
              </a:spcBef>
              <a:spcAft>
                <a:spcPts val="1800"/>
              </a:spcAft>
              <a:buClr>
                <a:srgbClr val="008BBF"/>
              </a:buClr>
              <a:buFont typeface="+mj-lt"/>
              <a:buAutoNum type="arabicPeriod"/>
            </a:pPr>
            <a:r>
              <a:rPr lang="en-US" dirty="0"/>
              <a:t>“</a:t>
            </a:r>
            <a:r>
              <a:rPr lang="en-US" i="1" dirty="0"/>
              <a:t>… components whose wave-lengths are of order       </a:t>
            </a:r>
            <a:r>
              <a:rPr lang="en-US" sz="1600" dirty="0"/>
              <a:t>(MB: and whose time scales are of order     )</a:t>
            </a:r>
            <a:r>
              <a:rPr lang="en-US" i="1" dirty="0"/>
              <a:t> are always falsified somewhat.</a:t>
            </a:r>
            <a:r>
              <a:rPr lang="en-US" dirty="0"/>
              <a:t>”</a:t>
            </a:r>
          </a:p>
          <a:p>
            <a:pPr marL="0" indent="0">
              <a:lnSpc>
                <a:spcPts val="2500"/>
              </a:lnSpc>
              <a:spcBef>
                <a:spcPts val="1800"/>
              </a:spcBef>
              <a:spcAft>
                <a:spcPts val="600"/>
              </a:spcAft>
              <a:buNone/>
            </a:pPr>
            <a:r>
              <a:rPr lang="en-US" sz="1600" dirty="0">
                <a:solidFill>
                  <a:srgbClr val="008BBF"/>
                </a:solidFill>
              </a:rPr>
              <a:t>(Von Neumann &amp; </a:t>
            </a:r>
            <a:r>
              <a:rPr lang="en-US" sz="1600" dirty="0" err="1">
                <a:solidFill>
                  <a:srgbClr val="008BBF"/>
                </a:solidFill>
              </a:rPr>
              <a:t>Richtmyer</a:t>
            </a:r>
            <a:r>
              <a:rPr lang="en-US" sz="1600" dirty="0">
                <a:solidFill>
                  <a:srgbClr val="008BBF"/>
                </a:solidFill>
              </a:rPr>
              <a:t>, J. Appl. Phys. 1950)</a:t>
            </a:r>
            <a:endParaRPr lang="en-US" dirty="0">
              <a:solidFill>
                <a:srgbClr val="008BBF"/>
              </a:solidFill>
            </a:endParaRPr>
          </a:p>
        </p:txBody>
      </p:sp>
      <p:sp>
        <p:nvSpPr>
          <p:cNvPr id="5" name="Slide Number Placeholder 4">
            <a:extLst>
              <a:ext uri="{FF2B5EF4-FFF2-40B4-BE49-F238E27FC236}">
                <a16:creationId xmlns:a16="http://schemas.microsoft.com/office/drawing/2014/main" id="{B12E4B99-5641-4442-AEAE-ED17279F0794}"/>
              </a:ext>
            </a:extLst>
          </p:cNvPr>
          <p:cNvSpPr>
            <a:spLocks noGrp="1"/>
          </p:cNvSpPr>
          <p:nvPr>
            <p:ph type="sldNum" sz="quarter" idx="12"/>
          </p:nvPr>
        </p:nvSpPr>
        <p:spPr/>
        <p:txBody>
          <a:bodyPr/>
          <a:lstStyle/>
          <a:p>
            <a:fld id="{F42B3F14-D836-496B-80A2-23BE75BD68CB}" type="slidenum">
              <a:rPr lang="nl-NL" smtClean="0"/>
              <a:t>7</a:t>
            </a:fld>
            <a:endParaRPr lang="nl-NL"/>
          </a:p>
        </p:txBody>
      </p:sp>
      <p:graphicFrame>
        <p:nvGraphicFramePr>
          <p:cNvPr id="4" name="Object 3">
            <a:extLst>
              <a:ext uri="{FF2B5EF4-FFF2-40B4-BE49-F238E27FC236}">
                <a16:creationId xmlns:a16="http://schemas.microsoft.com/office/drawing/2014/main" id="{80DD715E-A484-471B-BA67-CF2FFEEC31F4}"/>
              </a:ext>
            </a:extLst>
          </p:cNvPr>
          <p:cNvGraphicFramePr>
            <a:graphicFrameLocks noChangeAspect="1"/>
          </p:cNvGraphicFramePr>
          <p:nvPr>
            <p:extLst>
              <p:ext uri="{D42A27DB-BD31-4B8C-83A1-F6EECF244321}">
                <p14:modId xmlns:p14="http://schemas.microsoft.com/office/powerpoint/2010/main" val="4264066485"/>
              </p:ext>
            </p:extLst>
          </p:nvPr>
        </p:nvGraphicFramePr>
        <p:xfrm>
          <a:off x="6117972" y="4758916"/>
          <a:ext cx="388152" cy="319464"/>
        </p:xfrm>
        <a:graphic>
          <a:graphicData uri="http://schemas.openxmlformats.org/presentationml/2006/ole">
            <mc:AlternateContent xmlns:mc="http://schemas.openxmlformats.org/markup-compatibility/2006">
              <mc:Choice xmlns:v="urn:schemas-microsoft-com:vml" Requires="v">
                <p:oleObj name="Equation" r:id="rId3" imgW="215640" imgH="177480" progId="Equation.DSMT4">
                  <p:embed/>
                </p:oleObj>
              </mc:Choice>
              <mc:Fallback>
                <p:oleObj name="Equation" r:id="rId3" imgW="215640" imgH="177480" progId="Equation.DSMT4">
                  <p:embed/>
                  <p:pic>
                    <p:nvPicPr>
                      <p:cNvPr id="0" name=""/>
                      <p:cNvPicPr/>
                      <p:nvPr/>
                    </p:nvPicPr>
                    <p:blipFill>
                      <a:blip r:embed="rId4"/>
                      <a:stretch>
                        <a:fillRect/>
                      </a:stretch>
                    </p:blipFill>
                    <p:spPr>
                      <a:xfrm>
                        <a:off x="6117972" y="4758916"/>
                        <a:ext cx="388152" cy="319464"/>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F146099D-25F9-434B-B9D7-38D30B9E8BF2}"/>
              </a:ext>
            </a:extLst>
          </p:cNvPr>
          <p:cNvSpPr txBox="1"/>
          <p:nvPr/>
        </p:nvSpPr>
        <p:spPr>
          <a:xfrm>
            <a:off x="9214695" y="1874571"/>
            <a:ext cx="2383986" cy="338554"/>
          </a:xfrm>
          <a:prstGeom prst="rect">
            <a:avLst/>
          </a:prstGeom>
          <a:noFill/>
        </p:spPr>
        <p:txBody>
          <a:bodyPr wrap="none" rtlCol="0">
            <a:spAutoFit/>
          </a:bodyPr>
          <a:lstStyle/>
          <a:p>
            <a:r>
              <a:rPr lang="en-US" sz="1600" dirty="0">
                <a:solidFill>
                  <a:srgbClr val="00C020"/>
                </a:solidFill>
              </a:rPr>
              <a:t>(regularization à la LES)</a:t>
            </a:r>
          </a:p>
        </p:txBody>
      </p:sp>
      <p:sp>
        <p:nvSpPr>
          <p:cNvPr id="7" name="TextBox 6">
            <a:extLst>
              <a:ext uri="{FF2B5EF4-FFF2-40B4-BE49-F238E27FC236}">
                <a16:creationId xmlns:a16="http://schemas.microsoft.com/office/drawing/2014/main" id="{A942421F-340F-45E3-9615-983F1B13E774}"/>
              </a:ext>
            </a:extLst>
          </p:cNvPr>
          <p:cNvSpPr txBox="1"/>
          <p:nvPr/>
        </p:nvSpPr>
        <p:spPr>
          <a:xfrm>
            <a:off x="7472230" y="2968723"/>
            <a:ext cx="4126451" cy="338554"/>
          </a:xfrm>
          <a:prstGeom prst="rect">
            <a:avLst/>
          </a:prstGeom>
          <a:noFill/>
        </p:spPr>
        <p:txBody>
          <a:bodyPr wrap="none" rtlCol="0">
            <a:spAutoFit/>
          </a:bodyPr>
          <a:lstStyle/>
          <a:p>
            <a:r>
              <a:rPr lang="en-US" sz="1600" dirty="0">
                <a:solidFill>
                  <a:srgbClr val="00C020"/>
                </a:solidFill>
              </a:rPr>
              <a:t>(unified numerical implementation possible)</a:t>
            </a:r>
          </a:p>
        </p:txBody>
      </p:sp>
      <p:sp>
        <p:nvSpPr>
          <p:cNvPr id="8" name="TextBox 7">
            <a:extLst>
              <a:ext uri="{FF2B5EF4-FFF2-40B4-BE49-F238E27FC236}">
                <a16:creationId xmlns:a16="http://schemas.microsoft.com/office/drawing/2014/main" id="{FA00795B-508F-4BA0-9A51-508742D1E58A}"/>
              </a:ext>
            </a:extLst>
          </p:cNvPr>
          <p:cNvSpPr txBox="1"/>
          <p:nvPr/>
        </p:nvSpPr>
        <p:spPr>
          <a:xfrm>
            <a:off x="8070151" y="4052333"/>
            <a:ext cx="3528530" cy="584775"/>
          </a:xfrm>
          <a:prstGeom prst="rect">
            <a:avLst/>
          </a:prstGeom>
          <a:noFill/>
        </p:spPr>
        <p:txBody>
          <a:bodyPr wrap="none" rtlCol="0">
            <a:spAutoFit/>
          </a:bodyPr>
          <a:lstStyle/>
          <a:p>
            <a:pPr algn="r"/>
            <a:r>
              <a:rPr lang="en-US" sz="1600" dirty="0">
                <a:solidFill>
                  <a:srgbClr val="00C020"/>
                </a:solidFill>
              </a:rPr>
              <a:t>(basis for (automatic) grid adaptation</a:t>
            </a:r>
          </a:p>
          <a:p>
            <a:pPr algn="r"/>
            <a:r>
              <a:rPr lang="en-US" sz="1600" dirty="0">
                <a:solidFill>
                  <a:srgbClr val="00C020"/>
                </a:solidFill>
              </a:rPr>
              <a:t>and time-step adaptation)</a:t>
            </a:r>
          </a:p>
        </p:txBody>
      </p:sp>
      <p:sp>
        <p:nvSpPr>
          <p:cNvPr id="9" name="TextBox 8">
            <a:extLst>
              <a:ext uri="{FF2B5EF4-FFF2-40B4-BE49-F238E27FC236}">
                <a16:creationId xmlns:a16="http://schemas.microsoft.com/office/drawing/2014/main" id="{54F189D1-585E-45E9-A656-420272AE942B}"/>
              </a:ext>
            </a:extLst>
          </p:cNvPr>
          <p:cNvSpPr txBox="1"/>
          <p:nvPr/>
        </p:nvSpPr>
        <p:spPr>
          <a:xfrm>
            <a:off x="6971516" y="5149191"/>
            <a:ext cx="4627165" cy="338554"/>
          </a:xfrm>
          <a:prstGeom prst="rect">
            <a:avLst/>
          </a:prstGeom>
          <a:noFill/>
        </p:spPr>
        <p:txBody>
          <a:bodyPr wrap="none" rtlCol="0">
            <a:spAutoFit/>
          </a:bodyPr>
          <a:lstStyle/>
          <a:p>
            <a:pPr algn="r"/>
            <a:r>
              <a:rPr lang="en-US" sz="1600" dirty="0">
                <a:solidFill>
                  <a:srgbClr val="00C020"/>
                </a:solidFill>
              </a:rPr>
              <a:t>(dynamic </a:t>
            </a:r>
            <a:r>
              <a:rPr lang="en-US" sz="1600" dirty="0" err="1">
                <a:solidFill>
                  <a:srgbClr val="00C020"/>
                </a:solidFill>
              </a:rPr>
              <a:t>subgrid</a:t>
            </a:r>
            <a:r>
              <a:rPr lang="en-US" sz="1600" dirty="0">
                <a:solidFill>
                  <a:srgbClr val="00C020"/>
                </a:solidFill>
              </a:rPr>
              <a:t> effects can NOT be simulated!)</a:t>
            </a:r>
          </a:p>
        </p:txBody>
      </p:sp>
      <p:graphicFrame>
        <p:nvGraphicFramePr>
          <p:cNvPr id="10" name="Object 9">
            <a:extLst>
              <a:ext uri="{FF2B5EF4-FFF2-40B4-BE49-F238E27FC236}">
                <a16:creationId xmlns:a16="http://schemas.microsoft.com/office/drawing/2014/main" id="{DAEFFF7E-2127-41C0-8427-7E4FD0E39E06}"/>
              </a:ext>
            </a:extLst>
          </p:cNvPr>
          <p:cNvGraphicFramePr>
            <a:graphicFrameLocks noChangeAspect="1"/>
          </p:cNvGraphicFramePr>
          <p:nvPr>
            <p:extLst>
              <p:ext uri="{D42A27DB-BD31-4B8C-83A1-F6EECF244321}">
                <p14:modId xmlns:p14="http://schemas.microsoft.com/office/powerpoint/2010/main" val="468733554"/>
              </p:ext>
            </p:extLst>
          </p:nvPr>
        </p:nvGraphicFramePr>
        <p:xfrm>
          <a:off x="10202625" y="4786289"/>
          <a:ext cx="304704" cy="283968"/>
        </p:xfrm>
        <a:graphic>
          <a:graphicData uri="http://schemas.openxmlformats.org/presentationml/2006/ole">
            <mc:AlternateContent xmlns:mc="http://schemas.openxmlformats.org/markup-compatibility/2006">
              <mc:Choice xmlns:v="urn:schemas-microsoft-com:vml" Requires="v">
                <p:oleObj name="Equation" r:id="rId5" imgW="190440" imgH="177480" progId="Equation.DSMT4">
                  <p:embed/>
                </p:oleObj>
              </mc:Choice>
              <mc:Fallback>
                <p:oleObj name="Equation" r:id="rId5" imgW="190440" imgH="177480" progId="Equation.DSMT4">
                  <p:embed/>
                  <p:pic>
                    <p:nvPicPr>
                      <p:cNvPr id="0" name=""/>
                      <p:cNvPicPr/>
                      <p:nvPr/>
                    </p:nvPicPr>
                    <p:blipFill>
                      <a:blip r:embed="rId6"/>
                      <a:stretch>
                        <a:fillRect/>
                      </a:stretch>
                    </p:blipFill>
                    <p:spPr>
                      <a:xfrm>
                        <a:off x="10202625" y="4786289"/>
                        <a:ext cx="304704" cy="283968"/>
                      </a:xfrm>
                      <a:prstGeom prst="rect">
                        <a:avLst/>
                      </a:prstGeom>
                    </p:spPr>
                  </p:pic>
                </p:oleObj>
              </mc:Fallback>
            </mc:AlternateContent>
          </a:graphicData>
        </a:graphic>
      </p:graphicFrame>
    </p:spTree>
    <p:extLst>
      <p:ext uri="{BB962C8B-B14F-4D97-AF65-F5344CB8AC3E}">
        <p14:creationId xmlns:p14="http://schemas.microsoft.com/office/powerpoint/2010/main" val="409793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1000"/>
                                        <p:tgtEl>
                                          <p:spTgt spid="3">
                                            <p:txEl>
                                              <p:pRg st="3" end="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C745C3B-294A-4B91-B216-758E1535CC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3294" y="2850575"/>
            <a:ext cx="2590805" cy="969266"/>
          </a:xfrm>
          <a:prstGeom prst="rect">
            <a:avLst/>
          </a:prstGeom>
        </p:spPr>
      </p:pic>
      <p:pic>
        <p:nvPicPr>
          <p:cNvPr id="11" name="Picture 10">
            <a:extLst>
              <a:ext uri="{FF2B5EF4-FFF2-40B4-BE49-F238E27FC236}">
                <a16:creationId xmlns:a16="http://schemas.microsoft.com/office/drawing/2014/main" id="{58022109-DE8F-4176-AC4C-8CBF64B6A1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0472" y="2851515"/>
            <a:ext cx="5632715" cy="1834900"/>
          </a:xfrm>
          <a:prstGeom prst="rect">
            <a:avLst/>
          </a:prstGeom>
        </p:spPr>
      </p:pic>
      <p:pic>
        <p:nvPicPr>
          <p:cNvPr id="15" name="Picture 14">
            <a:extLst>
              <a:ext uri="{FF2B5EF4-FFF2-40B4-BE49-F238E27FC236}">
                <a16:creationId xmlns:a16="http://schemas.microsoft.com/office/drawing/2014/main" id="{C4336999-443C-4AFE-89E0-67727F6CFD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20465" y="1526212"/>
            <a:ext cx="7156719" cy="3160782"/>
          </a:xfrm>
          <a:prstGeom prst="rect">
            <a:avLst/>
          </a:prstGeom>
        </p:spPr>
      </p:pic>
      <p:sp>
        <p:nvSpPr>
          <p:cNvPr id="2" name="Title 1">
            <a:extLst>
              <a:ext uri="{FF2B5EF4-FFF2-40B4-BE49-F238E27FC236}">
                <a16:creationId xmlns:a16="http://schemas.microsoft.com/office/drawing/2014/main" id="{CAD9B8F3-4A0F-4A64-AAAB-2FD162BF67BF}"/>
              </a:ext>
            </a:extLst>
          </p:cNvPr>
          <p:cNvSpPr>
            <a:spLocks noGrp="1"/>
          </p:cNvSpPr>
          <p:nvPr>
            <p:ph type="title"/>
          </p:nvPr>
        </p:nvSpPr>
        <p:spPr/>
        <p:txBody>
          <a:bodyPr/>
          <a:lstStyle/>
          <a:p>
            <a:r>
              <a:rPr lang="en-US" dirty="0"/>
              <a:t>Two-step numerical modeling approach</a:t>
            </a:r>
          </a:p>
        </p:txBody>
      </p:sp>
      <p:sp>
        <p:nvSpPr>
          <p:cNvPr id="5" name="Slide Number Placeholder 4">
            <a:extLst>
              <a:ext uri="{FF2B5EF4-FFF2-40B4-BE49-F238E27FC236}">
                <a16:creationId xmlns:a16="http://schemas.microsoft.com/office/drawing/2014/main" id="{845B1883-CAF8-4675-A42C-BE95BB313880}"/>
              </a:ext>
            </a:extLst>
          </p:cNvPr>
          <p:cNvSpPr>
            <a:spLocks noGrp="1"/>
          </p:cNvSpPr>
          <p:nvPr>
            <p:ph type="sldNum" sz="quarter" idx="12"/>
          </p:nvPr>
        </p:nvSpPr>
        <p:spPr/>
        <p:txBody>
          <a:bodyPr/>
          <a:lstStyle/>
          <a:p>
            <a:fld id="{F42B3F14-D836-496B-80A2-23BE75BD68CB}" type="slidenum">
              <a:rPr lang="nl-NL" smtClean="0"/>
              <a:t>8</a:t>
            </a:fld>
            <a:endParaRPr lang="nl-NL"/>
          </a:p>
        </p:txBody>
      </p:sp>
      <p:pic>
        <p:nvPicPr>
          <p:cNvPr id="14" name="Picture 13">
            <a:extLst>
              <a:ext uri="{FF2B5EF4-FFF2-40B4-BE49-F238E27FC236}">
                <a16:creationId xmlns:a16="http://schemas.microsoft.com/office/drawing/2014/main" id="{6071E3B3-09C5-454B-AE34-FBC265C0FD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1004" y="1523026"/>
            <a:ext cx="8680722" cy="3160782"/>
          </a:xfrm>
          <a:prstGeom prst="rect">
            <a:avLst/>
          </a:prstGeom>
        </p:spPr>
      </p:pic>
      <p:pic>
        <p:nvPicPr>
          <p:cNvPr id="22" name="Picture 21">
            <a:extLst>
              <a:ext uri="{FF2B5EF4-FFF2-40B4-BE49-F238E27FC236}">
                <a16:creationId xmlns:a16="http://schemas.microsoft.com/office/drawing/2014/main" id="{43D027AD-F7BD-45D8-84D6-5C7C849316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1004" y="1523029"/>
            <a:ext cx="8680722" cy="3160782"/>
          </a:xfrm>
          <a:prstGeom prst="rect">
            <a:avLst/>
          </a:prstGeom>
        </p:spPr>
      </p:pic>
      <p:pic>
        <p:nvPicPr>
          <p:cNvPr id="24" name="Picture 23">
            <a:extLst>
              <a:ext uri="{FF2B5EF4-FFF2-40B4-BE49-F238E27FC236}">
                <a16:creationId xmlns:a16="http://schemas.microsoft.com/office/drawing/2014/main" id="{D440A3FA-F808-422C-BEB5-B43C76D9D1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21004" y="1523031"/>
            <a:ext cx="8680722" cy="3922784"/>
          </a:xfrm>
          <a:prstGeom prst="rect">
            <a:avLst/>
          </a:prstGeom>
        </p:spPr>
      </p:pic>
      <p:sp>
        <p:nvSpPr>
          <p:cNvPr id="9" name="Freeform: Shape 8">
            <a:extLst>
              <a:ext uri="{FF2B5EF4-FFF2-40B4-BE49-F238E27FC236}">
                <a16:creationId xmlns:a16="http://schemas.microsoft.com/office/drawing/2014/main" id="{C389B937-352D-4C15-830F-FE9FC316FF31}"/>
              </a:ext>
            </a:extLst>
          </p:cNvPr>
          <p:cNvSpPr/>
          <p:nvPr/>
        </p:nvSpPr>
        <p:spPr>
          <a:xfrm>
            <a:off x="3076091" y="1875804"/>
            <a:ext cx="3205162" cy="979487"/>
          </a:xfrm>
          <a:custGeom>
            <a:avLst/>
            <a:gdLst>
              <a:gd name="connsiteX0" fmla="*/ 0 w 3205316"/>
              <a:gd name="connsiteY0" fmla="*/ 884903 h 884903"/>
              <a:gd name="connsiteX1" fmla="*/ 1514167 w 3205316"/>
              <a:gd name="connsiteY1" fmla="*/ 147484 h 884903"/>
              <a:gd name="connsiteX2" fmla="*/ 3205316 w 3205316"/>
              <a:gd name="connsiteY2" fmla="*/ 0 h 884903"/>
              <a:gd name="connsiteX3" fmla="*/ 3205316 w 3205316"/>
              <a:gd name="connsiteY3" fmla="*/ 0 h 884903"/>
            </a:gdLst>
            <a:ahLst/>
            <a:cxnLst>
              <a:cxn ang="0">
                <a:pos x="connsiteX0" y="connsiteY0"/>
              </a:cxn>
              <a:cxn ang="0">
                <a:pos x="connsiteX1" y="connsiteY1"/>
              </a:cxn>
              <a:cxn ang="0">
                <a:pos x="connsiteX2" y="connsiteY2"/>
              </a:cxn>
              <a:cxn ang="0">
                <a:pos x="connsiteX3" y="connsiteY3"/>
              </a:cxn>
            </a:cxnLst>
            <a:rect l="l" t="t" r="r" b="b"/>
            <a:pathLst>
              <a:path w="3205316" h="884903">
                <a:moveTo>
                  <a:pt x="0" y="884903"/>
                </a:moveTo>
                <a:cubicBezTo>
                  <a:pt x="489974" y="589935"/>
                  <a:pt x="979948" y="294968"/>
                  <a:pt x="1514167" y="147484"/>
                </a:cubicBezTo>
                <a:cubicBezTo>
                  <a:pt x="2048386" y="0"/>
                  <a:pt x="3205316" y="0"/>
                  <a:pt x="3205316" y="0"/>
                </a:cubicBezTo>
                <a:lnTo>
                  <a:pt x="3205316" y="0"/>
                </a:lnTo>
              </a:path>
            </a:pathLst>
          </a:custGeom>
          <a:noFill/>
          <a:ln w="22225">
            <a:solidFill>
              <a:srgbClr val="FF0000"/>
            </a:solidFill>
            <a:prstDash val="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TextBox 9">
            <a:extLst>
              <a:ext uri="{FF2B5EF4-FFF2-40B4-BE49-F238E27FC236}">
                <a16:creationId xmlns:a16="http://schemas.microsoft.com/office/drawing/2014/main" id="{7961B9F9-46EB-4CB3-BD44-789FB0A16870}"/>
              </a:ext>
            </a:extLst>
          </p:cNvPr>
          <p:cNvSpPr txBox="1">
            <a:spLocks noChangeArrowheads="1"/>
          </p:cNvSpPr>
          <p:nvPr/>
        </p:nvSpPr>
        <p:spPr bwMode="auto">
          <a:xfrm>
            <a:off x="2888766" y="1571004"/>
            <a:ext cx="23653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000">
                <a:solidFill>
                  <a:schemeClr val="tx1"/>
                </a:solidFill>
                <a:latin typeface="Arial" panose="020B0604020202020204" pitchFamily="34" charset="0"/>
              </a:defRPr>
            </a:lvl1pPr>
            <a:lvl2pPr marL="742950" indent="-285750">
              <a:spcBef>
                <a:spcPct val="20000"/>
              </a:spcBef>
              <a:buClr>
                <a:srgbClr val="008BBF"/>
              </a:buClr>
              <a:buFont typeface="Arial" panose="020B0604020202020204" pitchFamily="34" charset="0"/>
              <a:buChar char="•"/>
              <a:defRPr sz="2000">
                <a:solidFill>
                  <a:schemeClr val="tx1"/>
                </a:solidFill>
                <a:latin typeface="Arial" panose="020B0604020202020204" pitchFamily="34" charset="0"/>
              </a:defRPr>
            </a:lvl2pPr>
            <a:lvl3pPr marL="1143000" indent="-228600">
              <a:spcBef>
                <a:spcPct val="20000"/>
              </a:spcBef>
              <a:buClr>
                <a:srgbClr val="008BBF"/>
              </a:buClr>
              <a:buFont typeface="Arial" panose="020B0604020202020204" pitchFamily="34" charset="0"/>
              <a:buChar char="&gt;"/>
              <a:defRPr sz="2000">
                <a:solidFill>
                  <a:schemeClr val="tx1"/>
                </a:solidFill>
                <a:latin typeface="Arial" panose="020B0604020202020204" pitchFamily="34" charset="0"/>
              </a:defRPr>
            </a:lvl3pPr>
            <a:lvl4pPr marL="1600200" indent="-228600">
              <a:spcBef>
                <a:spcPct val="20000"/>
              </a:spcBef>
              <a:buClr>
                <a:srgbClr val="008BBF"/>
              </a:buClr>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Clr>
                <a:srgbClr val="008BBF"/>
              </a:buClr>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rgbClr val="008BBF"/>
              </a:buClr>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rgbClr val="008BBF"/>
              </a:buClr>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rgbClr val="008BBF"/>
              </a:buClr>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rgbClr val="008BBF"/>
              </a:buClr>
              <a:buFont typeface="Arial" panose="020B0604020202020204" pitchFamily="34" charset="0"/>
              <a:buChar char="•"/>
              <a:defRPr sz="2000">
                <a:solidFill>
                  <a:schemeClr val="tx1"/>
                </a:solidFill>
                <a:latin typeface="Arial" panose="020B0604020202020204" pitchFamily="34" charset="0"/>
              </a:defRPr>
            </a:lvl9pPr>
          </a:lstStyle>
          <a:p>
            <a:pPr>
              <a:spcBef>
                <a:spcPct val="0"/>
              </a:spcBef>
            </a:pPr>
            <a:r>
              <a:rPr lang="en-US" altLang="en-US" dirty="0">
                <a:solidFill>
                  <a:srgbClr val="FF0000"/>
                </a:solidFill>
              </a:rPr>
              <a:t>one-step numerical</a:t>
            </a:r>
          </a:p>
          <a:p>
            <a:pPr>
              <a:spcBef>
                <a:spcPct val="0"/>
              </a:spcBef>
            </a:pPr>
            <a:r>
              <a:rPr lang="en-US" altLang="en-US" dirty="0">
                <a:solidFill>
                  <a:srgbClr val="FF0000"/>
                </a:solidFill>
              </a:rPr>
              <a:t>modeling</a:t>
            </a:r>
            <a:endParaRPr lang="en-US" altLang="en-US" sz="1800" dirty="0">
              <a:solidFill>
                <a:srgbClr val="FF0000"/>
              </a:solidFill>
            </a:endParaRPr>
          </a:p>
        </p:txBody>
      </p:sp>
      <p:sp>
        <p:nvSpPr>
          <p:cNvPr id="12" name="Content Placeholder 2">
            <a:extLst>
              <a:ext uri="{FF2B5EF4-FFF2-40B4-BE49-F238E27FC236}">
                <a16:creationId xmlns:a16="http://schemas.microsoft.com/office/drawing/2014/main" id="{E13DB9EA-1F8F-4E10-9990-C63324938D9C}"/>
              </a:ext>
            </a:extLst>
          </p:cNvPr>
          <p:cNvSpPr txBox="1">
            <a:spLocks/>
          </p:cNvSpPr>
          <p:nvPr/>
        </p:nvSpPr>
        <p:spPr>
          <a:xfrm>
            <a:off x="3531976" y="5665303"/>
            <a:ext cx="1980716" cy="367748"/>
          </a:xfrm>
          <a:prstGeom prst="rect">
            <a:avLst/>
          </a:prstGeom>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008BBF"/>
                </a:solidFill>
              </a:rPr>
              <a:t>regularization step</a:t>
            </a:r>
          </a:p>
        </p:txBody>
      </p:sp>
      <p:sp>
        <p:nvSpPr>
          <p:cNvPr id="13" name="Content Placeholder 2">
            <a:extLst>
              <a:ext uri="{FF2B5EF4-FFF2-40B4-BE49-F238E27FC236}">
                <a16:creationId xmlns:a16="http://schemas.microsoft.com/office/drawing/2014/main" id="{A2A63839-4483-4B6F-9268-B5FED94C712A}"/>
              </a:ext>
            </a:extLst>
          </p:cNvPr>
          <p:cNvSpPr txBox="1">
            <a:spLocks/>
          </p:cNvSpPr>
          <p:nvPr/>
        </p:nvSpPr>
        <p:spPr>
          <a:xfrm>
            <a:off x="6586599" y="5658679"/>
            <a:ext cx="1980716" cy="367748"/>
          </a:xfrm>
          <a:prstGeom prst="rect">
            <a:avLst/>
          </a:prstGeom>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008BBF"/>
                </a:solidFill>
              </a:rPr>
              <a:t>discretization step</a:t>
            </a:r>
          </a:p>
        </p:txBody>
      </p:sp>
      <p:graphicFrame>
        <p:nvGraphicFramePr>
          <p:cNvPr id="3" name="Object 2">
            <a:extLst>
              <a:ext uri="{FF2B5EF4-FFF2-40B4-BE49-F238E27FC236}">
                <a16:creationId xmlns:a16="http://schemas.microsoft.com/office/drawing/2014/main" id="{B4B7AFAE-4F68-4C54-8C0D-18C68E723BC7}"/>
              </a:ext>
            </a:extLst>
          </p:cNvPr>
          <p:cNvGraphicFramePr>
            <a:graphicFrameLocks noChangeAspect="1"/>
          </p:cNvGraphicFramePr>
          <p:nvPr>
            <p:extLst>
              <p:ext uri="{D42A27DB-BD31-4B8C-83A1-F6EECF244321}">
                <p14:modId xmlns:p14="http://schemas.microsoft.com/office/powerpoint/2010/main" val="267325002"/>
              </p:ext>
            </p:extLst>
          </p:nvPr>
        </p:nvGraphicFramePr>
        <p:xfrm>
          <a:off x="5856345" y="4254192"/>
          <a:ext cx="460626" cy="363430"/>
        </p:xfrm>
        <a:graphic>
          <a:graphicData uri="http://schemas.openxmlformats.org/presentationml/2006/ole">
            <mc:AlternateContent xmlns:mc="http://schemas.openxmlformats.org/markup-compatibility/2006">
              <mc:Choice xmlns:v="urn:schemas-microsoft-com:vml" Requires="v">
                <p:oleObj name="Equation" r:id="rId9" imgW="177480" imgH="139680" progId="Equation.DSMT4">
                  <p:embed/>
                </p:oleObj>
              </mc:Choice>
              <mc:Fallback>
                <p:oleObj name="Equation" r:id="rId9" imgW="177480" imgH="139680" progId="Equation.DSMT4">
                  <p:embed/>
                  <p:pic>
                    <p:nvPicPr>
                      <p:cNvPr id="0" name=""/>
                      <p:cNvPicPr/>
                      <p:nvPr/>
                    </p:nvPicPr>
                    <p:blipFill>
                      <a:blip r:embed="rId10"/>
                      <a:stretch>
                        <a:fillRect/>
                      </a:stretch>
                    </p:blipFill>
                    <p:spPr>
                      <a:xfrm>
                        <a:off x="5856345" y="4254192"/>
                        <a:ext cx="460626" cy="36343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2BD5C8E9-C585-413D-9CA1-001F766507BA}"/>
              </a:ext>
            </a:extLst>
          </p:cNvPr>
          <p:cNvSpPr txBox="1"/>
          <p:nvPr/>
        </p:nvSpPr>
        <p:spPr>
          <a:xfrm>
            <a:off x="9134272" y="4990289"/>
            <a:ext cx="2169184" cy="1077218"/>
          </a:xfrm>
          <a:prstGeom prst="rect">
            <a:avLst/>
          </a:prstGeom>
          <a:noFill/>
        </p:spPr>
        <p:txBody>
          <a:bodyPr wrap="none" rtlCol="0">
            <a:spAutoFit/>
          </a:bodyPr>
          <a:lstStyle/>
          <a:p>
            <a:r>
              <a:rPr lang="en-US" sz="1600" dirty="0">
                <a:solidFill>
                  <a:srgbClr val="00C020"/>
                </a:solidFill>
              </a:rPr>
              <a:t>reduce/minimize by</a:t>
            </a:r>
          </a:p>
          <a:p>
            <a:r>
              <a:rPr lang="en-US" sz="1600" dirty="0">
                <a:solidFill>
                  <a:srgbClr val="00C020"/>
                </a:solidFill>
              </a:rPr>
              <a:t>means of (automatic)</a:t>
            </a:r>
          </a:p>
          <a:p>
            <a:r>
              <a:rPr lang="en-US" sz="1600" dirty="0">
                <a:solidFill>
                  <a:srgbClr val="00C020"/>
                </a:solidFill>
              </a:rPr>
              <a:t>grid adaptation and/or</a:t>
            </a:r>
          </a:p>
          <a:p>
            <a:r>
              <a:rPr lang="en-US" sz="1600" dirty="0">
                <a:solidFill>
                  <a:srgbClr val="00C020"/>
                </a:solidFill>
              </a:rPr>
              <a:t>time-step adaptation</a:t>
            </a:r>
          </a:p>
        </p:txBody>
      </p:sp>
      <p:sp>
        <p:nvSpPr>
          <p:cNvPr id="6" name="Rectangle: Rounded Corners 5">
            <a:extLst>
              <a:ext uri="{FF2B5EF4-FFF2-40B4-BE49-F238E27FC236}">
                <a16:creationId xmlns:a16="http://schemas.microsoft.com/office/drawing/2014/main" id="{F4EAE7AA-E815-4325-8E21-799709FBC336}"/>
              </a:ext>
            </a:extLst>
          </p:cNvPr>
          <p:cNvSpPr/>
          <p:nvPr/>
        </p:nvSpPr>
        <p:spPr>
          <a:xfrm>
            <a:off x="3571240" y="4184734"/>
            <a:ext cx="1926212" cy="505065"/>
          </a:xfrm>
          <a:prstGeom prst="roundRect">
            <a:avLst>
              <a:gd name="adj" fmla="val 50000"/>
            </a:avLst>
          </a:prstGeom>
          <a:noFill/>
          <a:ln w="63500">
            <a:solidFill>
              <a:srgbClr val="00C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1972158-AF21-4DE9-8967-7DE97DA1FC67}"/>
              </a:ext>
            </a:extLst>
          </p:cNvPr>
          <p:cNvSpPr/>
          <p:nvPr/>
        </p:nvSpPr>
        <p:spPr>
          <a:xfrm>
            <a:off x="5100320" y="4946734"/>
            <a:ext cx="1926212" cy="505065"/>
          </a:xfrm>
          <a:prstGeom prst="roundRect">
            <a:avLst>
              <a:gd name="adj" fmla="val 50000"/>
            </a:avLst>
          </a:prstGeom>
          <a:noFill/>
          <a:ln w="63500">
            <a:solidFill>
              <a:srgbClr val="00C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41C63946-6C7B-42BA-84E6-764D3E37A7DD}"/>
              </a:ext>
            </a:extLst>
          </p:cNvPr>
          <p:cNvSpPr/>
          <p:nvPr/>
        </p:nvSpPr>
        <p:spPr>
          <a:xfrm>
            <a:off x="6624320" y="4184734"/>
            <a:ext cx="1926212" cy="505065"/>
          </a:xfrm>
          <a:prstGeom prst="roundRect">
            <a:avLst>
              <a:gd name="adj" fmla="val 50000"/>
            </a:avLst>
          </a:prstGeom>
          <a:noFill/>
          <a:ln w="63500">
            <a:solidFill>
              <a:srgbClr val="00C02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336CADE-A313-43BD-B5F6-796F6608B7CD}"/>
              </a:ext>
            </a:extLst>
          </p:cNvPr>
          <p:cNvSpPr txBox="1"/>
          <p:nvPr/>
        </p:nvSpPr>
        <p:spPr>
          <a:xfrm>
            <a:off x="266099" y="4664528"/>
            <a:ext cx="1604927" cy="477054"/>
          </a:xfrm>
          <a:prstGeom prst="rect">
            <a:avLst/>
          </a:prstGeom>
          <a:noFill/>
        </p:spPr>
        <p:txBody>
          <a:bodyPr wrap="none" rtlCol="0">
            <a:spAutoFit/>
          </a:bodyPr>
          <a:lstStyle/>
          <a:p>
            <a:pPr algn="ctr">
              <a:lnSpc>
                <a:spcPts val="1500"/>
              </a:lnSpc>
            </a:pPr>
            <a:r>
              <a:rPr lang="en-US" sz="1600" b="1" dirty="0"/>
              <a:t>CONCEPTUAL</a:t>
            </a:r>
          </a:p>
          <a:p>
            <a:pPr algn="ctr">
              <a:lnSpc>
                <a:spcPts val="1500"/>
              </a:lnSpc>
            </a:pPr>
            <a:r>
              <a:rPr lang="en-US" sz="1600" b="1" dirty="0"/>
              <a:t>MODEL</a:t>
            </a:r>
          </a:p>
        </p:txBody>
      </p:sp>
      <p:sp>
        <p:nvSpPr>
          <p:cNvPr id="23" name="TextBox 22">
            <a:extLst>
              <a:ext uri="{FF2B5EF4-FFF2-40B4-BE49-F238E27FC236}">
                <a16:creationId xmlns:a16="http://schemas.microsoft.com/office/drawing/2014/main" id="{59CC04AB-8E67-4637-80A2-90B1881D3E6D}"/>
              </a:ext>
            </a:extLst>
          </p:cNvPr>
          <p:cNvSpPr txBox="1"/>
          <p:nvPr/>
        </p:nvSpPr>
        <p:spPr>
          <a:xfrm>
            <a:off x="9405387" y="978021"/>
            <a:ext cx="1999201" cy="477054"/>
          </a:xfrm>
          <a:prstGeom prst="rect">
            <a:avLst/>
          </a:prstGeom>
          <a:noFill/>
        </p:spPr>
        <p:txBody>
          <a:bodyPr wrap="none" rtlCol="0">
            <a:spAutoFit/>
          </a:bodyPr>
          <a:lstStyle/>
          <a:p>
            <a:pPr algn="ctr">
              <a:lnSpc>
                <a:spcPts val="1500"/>
              </a:lnSpc>
            </a:pPr>
            <a:r>
              <a:rPr lang="en-US" sz="1600" b="1" dirty="0"/>
              <a:t>ALGORITHMIC</a:t>
            </a:r>
          </a:p>
          <a:p>
            <a:pPr algn="ctr">
              <a:lnSpc>
                <a:spcPts val="1500"/>
              </a:lnSpc>
            </a:pPr>
            <a:r>
              <a:rPr lang="en-US" sz="1600" b="1" dirty="0"/>
              <a:t>IMPLEMENTATION</a:t>
            </a:r>
          </a:p>
        </p:txBody>
      </p:sp>
      <p:sp>
        <p:nvSpPr>
          <p:cNvPr id="8" name="Arc 7">
            <a:extLst>
              <a:ext uri="{FF2B5EF4-FFF2-40B4-BE49-F238E27FC236}">
                <a16:creationId xmlns:a16="http://schemas.microsoft.com/office/drawing/2014/main" id="{9C93EFCE-AC97-49CB-ACB9-9B803CECFAEC}"/>
              </a:ext>
            </a:extLst>
          </p:cNvPr>
          <p:cNvSpPr/>
          <p:nvPr/>
        </p:nvSpPr>
        <p:spPr>
          <a:xfrm rot="16200000">
            <a:off x="9033791" y="-273497"/>
            <a:ext cx="591213" cy="3460981"/>
          </a:xfrm>
          <a:prstGeom prst="arc">
            <a:avLst>
              <a:gd name="adj1" fmla="val 16200000"/>
              <a:gd name="adj2" fmla="val 152735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a:extLst>
              <a:ext uri="{FF2B5EF4-FFF2-40B4-BE49-F238E27FC236}">
                <a16:creationId xmlns:a16="http://schemas.microsoft.com/office/drawing/2014/main" id="{5C37925D-17C0-4989-ACB1-BD5335D6B8FF}"/>
              </a:ext>
            </a:extLst>
          </p:cNvPr>
          <p:cNvSpPr/>
          <p:nvPr/>
        </p:nvSpPr>
        <p:spPr>
          <a:xfrm rot="16200000">
            <a:off x="324162" y="4036185"/>
            <a:ext cx="2607125" cy="1120618"/>
          </a:xfrm>
          <a:prstGeom prst="arc">
            <a:avLst>
              <a:gd name="adj1" fmla="val 16200000"/>
              <a:gd name="adj2" fmla="val 160835"/>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5825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down)">
                                      <p:cBhvr>
                                        <p:cTn id="11" dur="10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1000"/>
                                        <p:tgtEl>
                                          <p:spTgt spid="8"/>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10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1000"/>
                                        <p:tgtEl>
                                          <p:spTgt spid="4"/>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1000"/>
                                        <p:tgtEl>
                                          <p:spTgt spid="18"/>
                                        </p:tgtEl>
                                      </p:cBhvr>
                                    </p:animEffect>
                                  </p:childTnLst>
                                </p:cTn>
                              </p:par>
                            </p:childTnLst>
                          </p:cTn>
                        </p:par>
                        <p:par>
                          <p:cTn id="66" fill="hold">
                            <p:stCondLst>
                              <p:cond delay="2000"/>
                            </p:stCondLst>
                            <p:childTnLst>
                              <p:par>
                                <p:cTn id="67" presetID="10" presetClass="entr" presetSubtype="0"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childTnLst>
                                </p:cTn>
                              </p:par>
                            </p:childTnLst>
                          </p:cTn>
                        </p:par>
                        <p:par>
                          <p:cTn id="70" fill="hold">
                            <p:stCondLst>
                              <p:cond delay="3000"/>
                            </p:stCondLst>
                            <p:childTnLst>
                              <p:par>
                                <p:cTn id="71" presetID="10" presetClass="entr" presetSubtype="0" fill="hold" grpId="0" nodeType="after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1000"/>
                                        <p:tgtEl>
                                          <p:spTgt spid="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fade">
                                      <p:cBhvr>
                                        <p:cTn id="78" dur="1000"/>
                                        <p:tgtEl>
                                          <p:spTgt spid="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fade">
                                      <p:cBhvr>
                                        <p:cTn id="81"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4" grpId="0"/>
      <p:bldP spid="6" grpId="0" animBg="1"/>
      <p:bldP spid="17" grpId="0" animBg="1"/>
      <p:bldP spid="18" grpId="0" animBg="1"/>
      <p:bldP spid="21" grpId="0"/>
      <p:bldP spid="23" grpId="0"/>
      <p:bldP spid="8"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E97B9D4-EFA0-4BB3-BC13-094536DA7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621" y="1414508"/>
            <a:ext cx="2072644" cy="775413"/>
          </a:xfrm>
          <a:prstGeom prst="rect">
            <a:avLst/>
          </a:prstGeom>
        </p:spPr>
      </p:pic>
      <p:sp>
        <p:nvSpPr>
          <p:cNvPr id="3" name="Content Placeholder 2">
            <a:extLst>
              <a:ext uri="{FF2B5EF4-FFF2-40B4-BE49-F238E27FC236}">
                <a16:creationId xmlns:a16="http://schemas.microsoft.com/office/drawing/2014/main" id="{AF525370-F9B8-49CE-BEE7-BCA6BF75D964}"/>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err="1"/>
              <a:t>cont.eq</a:t>
            </a:r>
            <a:r>
              <a:rPr lang="en-US" dirty="0"/>
              <a:t>. and </a:t>
            </a:r>
            <a:r>
              <a:rPr lang="en-US" dirty="0" err="1"/>
              <a:t>mom.eq</a:t>
            </a:r>
            <a:r>
              <a:rPr lang="en-US" dirty="0"/>
              <a:t>. combined to energy equation (with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solidFill>
                  <a:srgbClr val="008BBF"/>
                </a:solidFill>
                <a:sym typeface="Wingdings" panose="05000000000000000000" pitchFamily="2" charset="2"/>
              </a:rPr>
              <a:t></a:t>
            </a:r>
            <a:r>
              <a:rPr lang="en-US" dirty="0">
                <a:sym typeface="Wingdings" panose="05000000000000000000" pitchFamily="2" charset="2"/>
              </a:rPr>
              <a:t> take</a:t>
            </a:r>
            <a:endParaRPr lang="en-US" dirty="0"/>
          </a:p>
        </p:txBody>
      </p:sp>
      <p:graphicFrame>
        <p:nvGraphicFramePr>
          <p:cNvPr id="6" name="Object 5">
            <a:extLst>
              <a:ext uri="{FF2B5EF4-FFF2-40B4-BE49-F238E27FC236}">
                <a16:creationId xmlns:a16="http://schemas.microsoft.com/office/drawing/2014/main" id="{52713A76-6422-4F1A-85BA-F54AFF3BFDA8}"/>
              </a:ext>
            </a:extLst>
          </p:cNvPr>
          <p:cNvGraphicFramePr>
            <a:graphicFrameLocks noChangeAspect="1"/>
          </p:cNvGraphicFramePr>
          <p:nvPr>
            <p:extLst>
              <p:ext uri="{D42A27DB-BD31-4B8C-83A1-F6EECF244321}">
                <p14:modId xmlns:p14="http://schemas.microsoft.com/office/powerpoint/2010/main" val="1994071380"/>
              </p:ext>
            </p:extLst>
          </p:nvPr>
        </p:nvGraphicFramePr>
        <p:xfrm>
          <a:off x="1525107" y="1594716"/>
          <a:ext cx="1381248" cy="731520"/>
        </p:xfrm>
        <a:graphic>
          <a:graphicData uri="http://schemas.openxmlformats.org/presentationml/2006/ole">
            <mc:AlternateContent xmlns:mc="http://schemas.openxmlformats.org/markup-compatibility/2006">
              <mc:Choice xmlns:v="urn:schemas-microsoft-com:vml" Requires="v">
                <p:oleObj name="Equation" r:id="rId4" imgW="863280" imgH="457200" progId="Equation.DSMT4">
                  <p:embed/>
                </p:oleObj>
              </mc:Choice>
              <mc:Fallback>
                <p:oleObj name="Equation" r:id="rId4" imgW="863280" imgH="457200" progId="Equation.DSMT4">
                  <p:embed/>
                  <p:pic>
                    <p:nvPicPr>
                      <p:cNvPr id="3" name="Object 2">
                        <a:extLst>
                          <a:ext uri="{FF2B5EF4-FFF2-40B4-BE49-F238E27FC236}">
                            <a16:creationId xmlns:a16="http://schemas.microsoft.com/office/drawing/2014/main" id="{259207E7-5307-4F5C-96CB-52CB7DE612D6}"/>
                          </a:ext>
                        </a:extLst>
                      </p:cNvPr>
                      <p:cNvPicPr/>
                      <p:nvPr/>
                    </p:nvPicPr>
                    <p:blipFill>
                      <a:blip r:embed="rId5"/>
                      <a:stretch>
                        <a:fillRect/>
                      </a:stretch>
                    </p:blipFill>
                    <p:spPr>
                      <a:xfrm>
                        <a:off x="1525107" y="1594716"/>
                        <a:ext cx="1381248" cy="73152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9D5BDA0E-8708-4509-8DEC-639B306E82E6}"/>
              </a:ext>
            </a:extLst>
          </p:cNvPr>
          <p:cNvGraphicFramePr>
            <a:graphicFrameLocks noChangeAspect="1"/>
          </p:cNvGraphicFramePr>
          <p:nvPr>
            <p:extLst>
              <p:ext uri="{D42A27DB-BD31-4B8C-83A1-F6EECF244321}">
                <p14:modId xmlns:p14="http://schemas.microsoft.com/office/powerpoint/2010/main" val="785490141"/>
              </p:ext>
            </p:extLst>
          </p:nvPr>
        </p:nvGraphicFramePr>
        <p:xfrm>
          <a:off x="1525464" y="2596415"/>
          <a:ext cx="5303232" cy="832896"/>
        </p:xfrm>
        <a:graphic>
          <a:graphicData uri="http://schemas.openxmlformats.org/presentationml/2006/ole">
            <mc:AlternateContent xmlns:mc="http://schemas.openxmlformats.org/markup-compatibility/2006">
              <mc:Choice xmlns:v="urn:schemas-microsoft-com:vml" Requires="v">
                <p:oleObj name="Equation" r:id="rId6" imgW="3314520" imgH="520560" progId="Equation.DSMT4">
                  <p:embed/>
                </p:oleObj>
              </mc:Choice>
              <mc:Fallback>
                <p:oleObj name="Equation" r:id="rId6" imgW="3314520" imgH="520560" progId="Equation.DSMT4">
                  <p:embed/>
                  <p:pic>
                    <p:nvPicPr>
                      <p:cNvPr id="20" name="Object 19">
                        <a:extLst>
                          <a:ext uri="{FF2B5EF4-FFF2-40B4-BE49-F238E27FC236}">
                            <a16:creationId xmlns:a16="http://schemas.microsoft.com/office/drawing/2014/main" id="{D6E85581-935B-4F00-B241-A6BB7D04C849}"/>
                          </a:ext>
                        </a:extLst>
                      </p:cNvPr>
                      <p:cNvPicPr/>
                      <p:nvPr/>
                    </p:nvPicPr>
                    <p:blipFill>
                      <a:blip r:embed="rId7"/>
                      <a:stretch>
                        <a:fillRect/>
                      </a:stretch>
                    </p:blipFill>
                    <p:spPr>
                      <a:xfrm>
                        <a:off x="1525464" y="2596415"/>
                        <a:ext cx="5303232" cy="832896"/>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2CC2D534-52A7-419E-B3F9-B6CF648E9E5C}"/>
              </a:ext>
            </a:extLst>
          </p:cNvPr>
          <p:cNvGraphicFramePr>
            <a:graphicFrameLocks noChangeAspect="1"/>
          </p:cNvGraphicFramePr>
          <p:nvPr>
            <p:extLst>
              <p:ext uri="{D42A27DB-BD31-4B8C-83A1-F6EECF244321}">
                <p14:modId xmlns:p14="http://schemas.microsoft.com/office/powerpoint/2010/main" val="3983421634"/>
              </p:ext>
            </p:extLst>
          </p:nvPr>
        </p:nvGraphicFramePr>
        <p:xfrm>
          <a:off x="1526383" y="1633971"/>
          <a:ext cx="1381248" cy="690624"/>
        </p:xfrm>
        <a:graphic>
          <a:graphicData uri="http://schemas.openxmlformats.org/presentationml/2006/ole">
            <mc:AlternateContent xmlns:mc="http://schemas.openxmlformats.org/markup-compatibility/2006">
              <mc:Choice xmlns:v="urn:schemas-microsoft-com:vml" Requires="v">
                <p:oleObj name="Equation" r:id="rId8" imgW="863280" imgH="431640" progId="Equation.DSMT4">
                  <p:embed/>
                </p:oleObj>
              </mc:Choice>
              <mc:Fallback>
                <p:oleObj name="Equation" r:id="rId8" imgW="863280" imgH="431640" progId="Equation.DSMT4">
                  <p:embed/>
                  <p:pic>
                    <p:nvPicPr>
                      <p:cNvPr id="3" name="Object 2">
                        <a:extLst>
                          <a:ext uri="{FF2B5EF4-FFF2-40B4-BE49-F238E27FC236}">
                            <a16:creationId xmlns:a16="http://schemas.microsoft.com/office/drawing/2014/main" id="{259207E7-5307-4F5C-96CB-52CB7DE612D6}"/>
                          </a:ext>
                        </a:extLst>
                      </p:cNvPr>
                      <p:cNvPicPr/>
                      <p:nvPr/>
                    </p:nvPicPr>
                    <p:blipFill>
                      <a:blip r:embed="rId9"/>
                      <a:stretch>
                        <a:fillRect/>
                      </a:stretch>
                    </p:blipFill>
                    <p:spPr>
                      <a:xfrm>
                        <a:off x="1526383" y="1633971"/>
                        <a:ext cx="1381248" cy="690624"/>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F73EBBEA-524F-4D67-B65E-5C83E117E683}"/>
              </a:ext>
            </a:extLst>
          </p:cNvPr>
          <p:cNvGraphicFramePr>
            <a:graphicFrameLocks noChangeAspect="1"/>
          </p:cNvGraphicFramePr>
          <p:nvPr>
            <p:extLst>
              <p:ext uri="{D42A27DB-BD31-4B8C-83A1-F6EECF244321}">
                <p14:modId xmlns:p14="http://schemas.microsoft.com/office/powerpoint/2010/main" val="1127454410"/>
              </p:ext>
            </p:extLst>
          </p:nvPr>
        </p:nvGraphicFramePr>
        <p:xfrm>
          <a:off x="1528981" y="2671114"/>
          <a:ext cx="3677760" cy="731520"/>
        </p:xfrm>
        <a:graphic>
          <a:graphicData uri="http://schemas.openxmlformats.org/presentationml/2006/ole">
            <mc:AlternateContent xmlns:mc="http://schemas.openxmlformats.org/markup-compatibility/2006">
              <mc:Choice xmlns:v="urn:schemas-microsoft-com:vml" Requires="v">
                <p:oleObj name="Equation" r:id="rId10" imgW="2298600" imgH="457200" progId="Equation.DSMT4">
                  <p:embed/>
                </p:oleObj>
              </mc:Choice>
              <mc:Fallback>
                <p:oleObj name="Equation" r:id="rId10" imgW="2298600" imgH="457200" progId="Equation.DSMT4">
                  <p:embed/>
                  <p:pic>
                    <p:nvPicPr>
                      <p:cNvPr id="20" name="Object 19">
                        <a:extLst>
                          <a:ext uri="{FF2B5EF4-FFF2-40B4-BE49-F238E27FC236}">
                            <a16:creationId xmlns:a16="http://schemas.microsoft.com/office/drawing/2014/main" id="{D6E85581-935B-4F00-B241-A6BB7D04C849}"/>
                          </a:ext>
                        </a:extLst>
                      </p:cNvPr>
                      <p:cNvPicPr/>
                      <p:nvPr/>
                    </p:nvPicPr>
                    <p:blipFill>
                      <a:blip r:embed="rId11"/>
                      <a:stretch>
                        <a:fillRect/>
                      </a:stretch>
                    </p:blipFill>
                    <p:spPr>
                      <a:xfrm>
                        <a:off x="1528981" y="2671114"/>
                        <a:ext cx="3677760" cy="73152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A94D5DE-A9AB-4803-AE4A-C68D9775F3E0}"/>
              </a:ext>
            </a:extLst>
          </p:cNvPr>
          <p:cNvSpPr>
            <a:spLocks noGrp="1"/>
          </p:cNvSpPr>
          <p:nvPr>
            <p:ph type="title"/>
          </p:nvPr>
        </p:nvSpPr>
        <p:spPr/>
        <p:txBody>
          <a:bodyPr/>
          <a:lstStyle/>
          <a:p>
            <a:r>
              <a:rPr lang="en-US" dirty="0"/>
              <a:t>Difficult 1D shallow-water equations</a:t>
            </a:r>
          </a:p>
        </p:txBody>
      </p:sp>
      <p:pic>
        <p:nvPicPr>
          <p:cNvPr id="12" name="Picture 11">
            <a:extLst>
              <a:ext uri="{FF2B5EF4-FFF2-40B4-BE49-F238E27FC236}">
                <a16:creationId xmlns:a16="http://schemas.microsoft.com/office/drawing/2014/main" id="{057C9139-B678-4E88-BE45-8728129C096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17810" y="1412331"/>
            <a:ext cx="4506172" cy="1467920"/>
          </a:xfrm>
          <a:prstGeom prst="rect">
            <a:avLst/>
          </a:prstGeom>
        </p:spPr>
      </p:pic>
      <p:sp>
        <p:nvSpPr>
          <p:cNvPr id="5" name="Slide Number Placeholder 4">
            <a:extLst>
              <a:ext uri="{FF2B5EF4-FFF2-40B4-BE49-F238E27FC236}">
                <a16:creationId xmlns:a16="http://schemas.microsoft.com/office/drawing/2014/main" id="{CBFE4A07-F74C-4EB6-83C6-C099EEB77F5E}"/>
              </a:ext>
            </a:extLst>
          </p:cNvPr>
          <p:cNvSpPr>
            <a:spLocks noGrp="1"/>
          </p:cNvSpPr>
          <p:nvPr>
            <p:ph type="sldNum" sz="quarter" idx="12"/>
          </p:nvPr>
        </p:nvSpPr>
        <p:spPr/>
        <p:txBody>
          <a:bodyPr/>
          <a:lstStyle/>
          <a:p>
            <a:fld id="{F42B3F14-D836-496B-80A2-23BE75BD68CB}" type="slidenum">
              <a:rPr lang="nl-NL" smtClean="0"/>
              <a:t>9</a:t>
            </a:fld>
            <a:endParaRPr lang="nl-NL"/>
          </a:p>
        </p:txBody>
      </p:sp>
      <p:graphicFrame>
        <p:nvGraphicFramePr>
          <p:cNvPr id="8" name="Object 7">
            <a:extLst>
              <a:ext uri="{FF2B5EF4-FFF2-40B4-BE49-F238E27FC236}">
                <a16:creationId xmlns:a16="http://schemas.microsoft.com/office/drawing/2014/main" id="{11EA8925-CC75-4A71-964B-8C0F3FD7A622}"/>
              </a:ext>
            </a:extLst>
          </p:cNvPr>
          <p:cNvGraphicFramePr>
            <a:graphicFrameLocks noChangeAspect="1"/>
          </p:cNvGraphicFramePr>
          <p:nvPr>
            <p:extLst>
              <p:ext uri="{D42A27DB-BD31-4B8C-83A1-F6EECF244321}">
                <p14:modId xmlns:p14="http://schemas.microsoft.com/office/powerpoint/2010/main" val="1447031674"/>
              </p:ext>
            </p:extLst>
          </p:nvPr>
        </p:nvGraphicFramePr>
        <p:xfrm>
          <a:off x="1519245" y="5305287"/>
          <a:ext cx="3738816" cy="690624"/>
        </p:xfrm>
        <a:graphic>
          <a:graphicData uri="http://schemas.openxmlformats.org/presentationml/2006/ole">
            <mc:AlternateContent xmlns:mc="http://schemas.openxmlformats.org/markup-compatibility/2006">
              <mc:Choice xmlns:v="urn:schemas-microsoft-com:vml" Requires="v">
                <p:oleObj name="Equation" r:id="rId13" imgW="2336760" imgH="431640" progId="Equation.DSMT4">
                  <p:embed/>
                </p:oleObj>
              </mc:Choice>
              <mc:Fallback>
                <p:oleObj name="Equation" r:id="rId13" imgW="2336760" imgH="431640" progId="Equation.DSMT4">
                  <p:embed/>
                  <p:pic>
                    <p:nvPicPr>
                      <p:cNvPr id="0" name=""/>
                      <p:cNvPicPr/>
                      <p:nvPr/>
                    </p:nvPicPr>
                    <p:blipFill>
                      <a:blip r:embed="rId14"/>
                      <a:stretch>
                        <a:fillRect/>
                      </a:stretch>
                    </p:blipFill>
                    <p:spPr>
                      <a:xfrm>
                        <a:off x="1519245" y="5305287"/>
                        <a:ext cx="3738816" cy="690624"/>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7CE5FAE8-F290-44E7-A008-3034AA82687C}"/>
              </a:ext>
            </a:extLst>
          </p:cNvPr>
          <p:cNvGraphicFramePr>
            <a:graphicFrameLocks noChangeAspect="1"/>
          </p:cNvGraphicFramePr>
          <p:nvPr>
            <p:extLst>
              <p:ext uri="{D42A27DB-BD31-4B8C-83A1-F6EECF244321}">
                <p14:modId xmlns:p14="http://schemas.microsoft.com/office/powerpoint/2010/main" val="2987540571"/>
              </p:ext>
            </p:extLst>
          </p:nvPr>
        </p:nvGraphicFramePr>
        <p:xfrm>
          <a:off x="1519873" y="4186238"/>
          <a:ext cx="8351837" cy="854075"/>
        </p:xfrm>
        <a:graphic>
          <a:graphicData uri="http://schemas.openxmlformats.org/presentationml/2006/ole">
            <mc:AlternateContent xmlns:mc="http://schemas.openxmlformats.org/markup-compatibility/2006">
              <mc:Choice xmlns:v="urn:schemas-microsoft-com:vml" Requires="v">
                <p:oleObj name="Equation" r:id="rId15" imgW="5219640" imgH="533160" progId="Equation.DSMT4">
                  <p:embed/>
                </p:oleObj>
              </mc:Choice>
              <mc:Fallback>
                <p:oleObj name="Equation" r:id="rId15" imgW="5219640" imgH="533160" progId="Equation.DSMT4">
                  <p:embed/>
                  <p:pic>
                    <p:nvPicPr>
                      <p:cNvPr id="0" name=""/>
                      <p:cNvPicPr/>
                      <p:nvPr/>
                    </p:nvPicPr>
                    <p:blipFill>
                      <a:blip r:embed="rId16"/>
                      <a:stretch>
                        <a:fillRect/>
                      </a:stretch>
                    </p:blipFill>
                    <p:spPr>
                      <a:xfrm>
                        <a:off x="1519873" y="4186238"/>
                        <a:ext cx="8351837" cy="854075"/>
                      </a:xfrm>
                      <a:prstGeom prst="rect">
                        <a:avLst/>
                      </a:prstGeom>
                    </p:spPr>
                  </p:pic>
                </p:oleObj>
              </mc:Fallback>
            </mc:AlternateContent>
          </a:graphicData>
        </a:graphic>
      </p:graphicFrame>
      <p:sp>
        <p:nvSpPr>
          <p:cNvPr id="10" name="Content Placeholder 2">
            <a:extLst>
              <a:ext uri="{FF2B5EF4-FFF2-40B4-BE49-F238E27FC236}">
                <a16:creationId xmlns:a16="http://schemas.microsoft.com/office/drawing/2014/main" id="{072074F7-7500-4C08-BF9E-A52CBD5EF764}"/>
              </a:ext>
            </a:extLst>
          </p:cNvPr>
          <p:cNvSpPr txBox="1">
            <a:spLocks/>
          </p:cNvSpPr>
          <p:nvPr/>
        </p:nvSpPr>
        <p:spPr>
          <a:xfrm>
            <a:off x="8180538" y="1093292"/>
            <a:ext cx="1980716" cy="367748"/>
          </a:xfrm>
          <a:prstGeom prst="rect">
            <a:avLst/>
          </a:prstGeom>
        </p:spPr>
        <p:txBody>
          <a:bodyPr vert="horz" lIns="0" tIns="0" rIns="0" bIns="0" rtlCol="0" anchor="t" anchorCtr="0">
            <a:noAutofit/>
          </a:bodyPr>
          <a:lstStyle>
            <a:lvl1pPr marL="324000" indent="-3240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48000" indent="-3240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Arial" panose="020B0604020202020204" pitchFamily="34" charset="0"/>
                <a:ea typeface="+mn-ea"/>
                <a:cs typeface="Arial" panose="020B0604020202020204" pitchFamily="34" charset="0"/>
              </a:defRPr>
            </a:lvl4pPr>
            <a:lvl5pPr marL="324000" indent="-324000" algn="l" defTabSz="914400" rtl="0" eaLnBrk="1" latinLnBrk="0" hangingPunct="1">
              <a:lnSpc>
                <a:spcPct val="90000"/>
              </a:lnSpc>
              <a:spcBef>
                <a:spcPts val="1000"/>
              </a:spcBef>
              <a:buSzPct val="90000"/>
              <a:buFont typeface="+mj-lt"/>
              <a:buAutoNum type="arabicPeriod"/>
              <a:defRPr sz="1800" kern="1200">
                <a:solidFill>
                  <a:schemeClr val="tx1"/>
                </a:solidFill>
                <a:latin typeface="Arial" panose="020B0604020202020204" pitchFamily="34" charset="0"/>
                <a:ea typeface="+mn-ea"/>
                <a:cs typeface="Arial" panose="020B0604020202020204" pitchFamily="34" charset="0"/>
              </a:defRPr>
            </a:lvl5pPr>
            <a:lvl6pPr marL="648000" indent="-324000" algn="l" defTabSz="914400" rtl="0" eaLnBrk="1" latinLnBrk="0" hangingPunct="1">
              <a:lnSpc>
                <a:spcPct val="90000"/>
              </a:lnSpc>
              <a:spcBef>
                <a:spcPts val="500"/>
              </a:spcBef>
              <a:buSzPct val="95000"/>
              <a:buFont typeface="+mj-lt"/>
              <a:buAutoNum type="alphaLcPeriod"/>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008BBF"/>
                </a:solidFill>
              </a:rPr>
              <a:t>regularization step</a:t>
            </a:r>
          </a:p>
        </p:txBody>
      </p:sp>
      <p:pic>
        <p:nvPicPr>
          <p:cNvPr id="11" name="Picture 10">
            <a:extLst>
              <a:ext uri="{FF2B5EF4-FFF2-40B4-BE49-F238E27FC236}">
                <a16:creationId xmlns:a16="http://schemas.microsoft.com/office/drawing/2014/main" id="{36C7846E-E3AC-4C7C-9F27-FA0F8289260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12525" y="1411335"/>
            <a:ext cx="4576886" cy="2077521"/>
          </a:xfrm>
          <a:prstGeom prst="rect">
            <a:avLst/>
          </a:prstGeom>
        </p:spPr>
      </p:pic>
      <p:cxnSp>
        <p:nvCxnSpPr>
          <p:cNvPr id="17" name="Connector: Curved 16">
            <a:extLst>
              <a:ext uri="{FF2B5EF4-FFF2-40B4-BE49-F238E27FC236}">
                <a16:creationId xmlns:a16="http://schemas.microsoft.com/office/drawing/2014/main" id="{C1AB5398-C753-4D0B-A163-0774E41B9BD5}"/>
              </a:ext>
            </a:extLst>
          </p:cNvPr>
          <p:cNvCxnSpPr>
            <a:cxnSpLocks/>
          </p:cNvCxnSpPr>
          <p:nvPr/>
        </p:nvCxnSpPr>
        <p:spPr>
          <a:xfrm rot="5400000">
            <a:off x="4011885" y="4474818"/>
            <a:ext cx="374498" cy="1375276"/>
          </a:xfrm>
          <a:prstGeom prst="curvedConnector3">
            <a:avLst>
              <a:gd name="adj1" fmla="val 50000"/>
            </a:avLst>
          </a:prstGeom>
          <a:ln w="25400">
            <a:solidFill>
              <a:srgbClr val="00C02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EC42FE3E-F3B7-43C3-BD5B-68CE6A61BC28}"/>
              </a:ext>
            </a:extLst>
          </p:cNvPr>
          <p:cNvCxnSpPr>
            <a:cxnSpLocks/>
          </p:cNvCxnSpPr>
          <p:nvPr/>
        </p:nvCxnSpPr>
        <p:spPr>
          <a:xfrm rot="5400000">
            <a:off x="4860587" y="4833671"/>
            <a:ext cx="468123" cy="563944"/>
          </a:xfrm>
          <a:prstGeom prst="curvedConnector3">
            <a:avLst>
              <a:gd name="adj1" fmla="val 50000"/>
            </a:avLst>
          </a:prstGeom>
          <a:ln w="25400">
            <a:solidFill>
              <a:srgbClr val="00C020"/>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845A5037-93D4-4E1C-8B5C-A32DEBA37DF9}"/>
              </a:ext>
            </a:extLst>
          </p:cNvPr>
          <p:cNvSpPr txBox="1">
            <a:spLocks/>
          </p:cNvSpPr>
          <p:nvPr/>
        </p:nvSpPr>
        <p:spPr>
          <a:xfrm>
            <a:off x="1203326" y="541695"/>
            <a:ext cx="6498590" cy="936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400" kern="1200">
                <a:solidFill>
                  <a:schemeClr val="tx2"/>
                </a:solidFill>
                <a:latin typeface="Arial" panose="020B0604020202020204" pitchFamily="34" charset="0"/>
                <a:ea typeface="+mj-ea"/>
                <a:cs typeface="Arial" panose="020B0604020202020204" pitchFamily="34" charset="0"/>
              </a:defRPr>
            </a:lvl1pPr>
          </a:lstStyle>
          <a:p>
            <a:r>
              <a:rPr lang="en-US" dirty="0"/>
              <a:t>Easy 1D shallow-water equations</a:t>
            </a:r>
          </a:p>
        </p:txBody>
      </p:sp>
      <p:graphicFrame>
        <p:nvGraphicFramePr>
          <p:cNvPr id="13" name="Object 12">
            <a:extLst>
              <a:ext uri="{FF2B5EF4-FFF2-40B4-BE49-F238E27FC236}">
                <a16:creationId xmlns:a16="http://schemas.microsoft.com/office/drawing/2014/main" id="{165C7491-E78E-4D36-9AEC-3D3B3A2B4946}"/>
              </a:ext>
            </a:extLst>
          </p:cNvPr>
          <p:cNvGraphicFramePr>
            <a:graphicFrameLocks noChangeAspect="1"/>
          </p:cNvGraphicFramePr>
          <p:nvPr>
            <p:extLst>
              <p:ext uri="{D42A27DB-BD31-4B8C-83A1-F6EECF244321}">
                <p14:modId xmlns:p14="http://schemas.microsoft.com/office/powerpoint/2010/main" val="2188497864"/>
              </p:ext>
            </p:extLst>
          </p:nvPr>
        </p:nvGraphicFramePr>
        <p:xfrm>
          <a:off x="6557630" y="3547449"/>
          <a:ext cx="914112" cy="385920"/>
        </p:xfrm>
        <a:graphic>
          <a:graphicData uri="http://schemas.openxmlformats.org/presentationml/2006/ole">
            <mc:AlternateContent xmlns:mc="http://schemas.openxmlformats.org/markup-compatibility/2006">
              <mc:Choice xmlns:v="urn:schemas-microsoft-com:vml" Requires="v">
                <p:oleObj name="Equation" r:id="rId18" imgW="571320" imgH="241200" progId="Equation.DSMT4">
                  <p:embed/>
                </p:oleObj>
              </mc:Choice>
              <mc:Fallback>
                <p:oleObj name="Equation" r:id="rId18" imgW="571320" imgH="241200" progId="Equation.DSMT4">
                  <p:embed/>
                  <p:pic>
                    <p:nvPicPr>
                      <p:cNvPr id="0" name=""/>
                      <p:cNvPicPr/>
                      <p:nvPr/>
                    </p:nvPicPr>
                    <p:blipFill>
                      <a:blip r:embed="rId19"/>
                      <a:stretch>
                        <a:fillRect/>
                      </a:stretch>
                    </p:blipFill>
                    <p:spPr>
                      <a:xfrm>
                        <a:off x="6557630" y="3547449"/>
                        <a:ext cx="914112" cy="385920"/>
                      </a:xfrm>
                      <a:prstGeom prst="rect">
                        <a:avLst/>
                      </a:prstGeom>
                    </p:spPr>
                  </p:pic>
                </p:oleObj>
              </mc:Fallback>
            </mc:AlternateContent>
          </a:graphicData>
        </a:graphic>
      </p:graphicFrame>
    </p:spTree>
    <p:extLst>
      <p:ext uri="{BB962C8B-B14F-4D97-AF65-F5344CB8AC3E}">
        <p14:creationId xmlns:p14="http://schemas.microsoft.com/office/powerpoint/2010/main" val="124521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2"/>
                                        </p:tgtEl>
                                      </p:cBhvr>
                                    </p:animEffect>
                                    <p:set>
                                      <p:cBhvr>
                                        <p:cTn id="7" dur="1" fill="hold">
                                          <p:stCondLst>
                                            <p:cond delay="999"/>
                                          </p:stCondLst>
                                        </p:cTn>
                                        <p:tgtEl>
                                          <p:spTgt spid="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14"/>
                                        </p:tgtEl>
                                      </p:cBhvr>
                                    </p:animEffect>
                                    <p:set>
                                      <p:cBhvr>
                                        <p:cTn id="10" dur="1" fill="hold">
                                          <p:stCondLst>
                                            <p:cond delay="999"/>
                                          </p:stCondLst>
                                        </p:cTn>
                                        <p:tgtEl>
                                          <p:spTgt spid="1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1000"/>
                                        <p:tgtEl>
                                          <p:spTgt spid="15"/>
                                        </p:tgtEl>
                                      </p:cBhvr>
                                    </p:animEffect>
                                    <p:set>
                                      <p:cBhvr>
                                        <p:cTn id="13" dur="1" fill="hold">
                                          <p:stCondLst>
                                            <p:cond delay="999"/>
                                          </p:stCondLst>
                                        </p:cTn>
                                        <p:tgtEl>
                                          <p:spTgt spid="15"/>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10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1000"/>
                                        <p:tgtEl>
                                          <p:spTgt spid="3">
                                            <p:txEl>
                                              <p:pRg st="5" end="5"/>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1000"/>
                                        <p:tgtEl>
                                          <p:spTgt spid="13"/>
                                        </p:tgtEl>
                                      </p:cBhvr>
                                    </p:animEffect>
                                  </p:childTnLst>
                                </p:cTn>
                              </p:par>
                              <p:par>
                                <p:cTn id="37" presetID="10"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up)">
                                      <p:cBhvr>
                                        <p:cTn id="44" dur="1000"/>
                                        <p:tgtEl>
                                          <p:spTgt spid="17"/>
                                        </p:tgtEl>
                                      </p:cBhvr>
                                    </p:animEffect>
                                  </p:childTnLst>
                                </p:cTn>
                              </p:par>
                              <p:par>
                                <p:cTn id="45" presetID="22" presetClass="entr" presetSubtype="1"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up)">
                                      <p:cBhvr>
                                        <p:cTn id="47" dur="10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fade">
                                      <p:cBhvr>
                                        <p:cTn id="50" dur="1000"/>
                                        <p:tgtEl>
                                          <p:spTgt spid="3">
                                            <p:txEl>
                                              <p:pRg st="10" end="1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1000"/>
                                        <p:tgtEl>
                                          <p:spTgt spid="8"/>
                                        </p:tgtEl>
                                      </p:cBhvr>
                                    </p:animEffect>
                                  </p:childTnLst>
                                </p:cTn>
                              </p:par>
                              <p:par>
                                <p:cTn id="54" presetID="10" presetClass="entr" presetSubtype="0" fill="hold"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8" grpId="0"/>
    </p:bldLst>
  </p:timing>
</p:sld>
</file>

<file path=ppt/theme/theme1.xml><?xml version="1.0" encoding="utf-8"?>
<a:theme xmlns:a="http://schemas.openxmlformats.org/drawingml/2006/main" name="Deltares">
  <a:themeElements>
    <a:clrScheme name="Deltares">
      <a:dk1>
        <a:sysClr val="windowText" lastClr="000000"/>
      </a:dk1>
      <a:lt1>
        <a:sysClr val="window" lastClr="FFFFFF"/>
      </a:lt1>
      <a:dk2>
        <a:srgbClr val="080C80"/>
      </a:dk2>
      <a:lt2>
        <a:srgbClr val="F2F2F2"/>
      </a:lt2>
      <a:accent1>
        <a:srgbClr val="080C80"/>
      </a:accent1>
      <a:accent2>
        <a:srgbClr val="0D38E0"/>
      </a:accent2>
      <a:accent3>
        <a:srgbClr val="0EBBF0"/>
      </a:accent3>
      <a:accent4>
        <a:srgbClr val="00B389"/>
      </a:accent4>
      <a:accent5>
        <a:srgbClr val="00CC96"/>
      </a:accent5>
      <a:accent6>
        <a:srgbClr val="00E6A1"/>
      </a:accent6>
      <a:hlink>
        <a:srgbClr val="0D38E0"/>
      </a:hlink>
      <a:folHlink>
        <a:srgbClr val="70707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ltares - Sjabloon UK.potx" id="{60C54E0E-A5B2-4FEE-8E0B-136331C7CB0D}" vid="{4F8657CA-FEBF-4234-88FD-946F34CF5C03}"/>
    </a:ext>
  </a:extLst>
</a:theme>
</file>

<file path=ppt/theme/theme2.xml><?xml version="1.0" encoding="utf-8"?>
<a:theme xmlns:a="http://schemas.openxmlformats.org/drawingml/2006/main" name="Kantoorthema">
  <a:themeElements>
    <a:clrScheme name="Deltares">
      <a:dk1>
        <a:sysClr val="windowText" lastClr="000000"/>
      </a:dk1>
      <a:lt1>
        <a:sysClr val="window" lastClr="FFFFFF"/>
      </a:lt1>
      <a:dk2>
        <a:srgbClr val="0A28A3"/>
      </a:dk2>
      <a:lt2>
        <a:srgbClr val="FFFFFF"/>
      </a:lt2>
      <a:accent1>
        <a:srgbClr val="0A28A3"/>
      </a:accent1>
      <a:accent2>
        <a:srgbClr val="0E43F0"/>
      </a:accent2>
      <a:accent3>
        <a:srgbClr val="0ECAF0"/>
      </a:accent3>
      <a:accent4>
        <a:srgbClr val="00B389"/>
      </a:accent4>
      <a:accent5>
        <a:srgbClr val="00CC96"/>
      </a:accent5>
      <a:accent6>
        <a:srgbClr val="00E6A1"/>
      </a:accent6>
      <a:hlink>
        <a:srgbClr val="0E43F0"/>
      </a:hlink>
      <a:folHlink>
        <a:srgbClr val="0A28A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Deltares">
      <a:dk1>
        <a:sysClr val="windowText" lastClr="000000"/>
      </a:dk1>
      <a:lt1>
        <a:sysClr val="window" lastClr="FFFFFF"/>
      </a:lt1>
      <a:dk2>
        <a:srgbClr val="0A28A3"/>
      </a:dk2>
      <a:lt2>
        <a:srgbClr val="FFFFFF"/>
      </a:lt2>
      <a:accent1>
        <a:srgbClr val="0A28A3"/>
      </a:accent1>
      <a:accent2>
        <a:srgbClr val="0E43F0"/>
      </a:accent2>
      <a:accent3>
        <a:srgbClr val="0ECAF0"/>
      </a:accent3>
      <a:accent4>
        <a:srgbClr val="00B389"/>
      </a:accent4>
      <a:accent5>
        <a:srgbClr val="00CC96"/>
      </a:accent5>
      <a:accent6>
        <a:srgbClr val="00E6A1"/>
      </a:accent6>
      <a:hlink>
        <a:srgbClr val="0E43F0"/>
      </a:hlink>
      <a:folHlink>
        <a:srgbClr val="0A28A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8dc3081-d8a1-4e92-884a-04f6ca0fc63f"/>
    <TaxKeywordTaxHTField xmlns="9dc10479-9fe1-482d-8b13-fa9fc147c365">
      <Terms xmlns="http://schemas.microsoft.com/office/infopath/2007/PartnerControls"/>
    </TaxKeywordTaxHTFiel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0ECBE09418E094297756BB7D28E2B2D" ma:contentTypeVersion="13" ma:contentTypeDescription="Een nieuw document maken." ma:contentTypeScope="" ma:versionID="43c57db1ef9d2047f0afe528fe94cd7b">
  <xsd:schema xmlns:xsd="http://www.w3.org/2001/XMLSchema" xmlns:xs="http://www.w3.org/2001/XMLSchema" xmlns:p="http://schemas.microsoft.com/office/2006/metadata/properties" xmlns:ns2="5db5d4ef-9fd2-45ea-8e34-77d63cce28d8" xmlns:ns3="9dc10479-9fe1-482d-8b13-fa9fc147c365" xmlns:ns4="58dc3081-d8a1-4e92-884a-04f6ca0fc63f" targetNamespace="http://schemas.microsoft.com/office/2006/metadata/properties" ma:root="true" ma:fieldsID="752a5c63f437750ef2cedcd6166ab022" ns2:_="" ns3:_="" ns4:_="">
    <xsd:import namespace="5db5d4ef-9fd2-45ea-8e34-77d63cce28d8"/>
    <xsd:import namespace="9dc10479-9fe1-482d-8b13-fa9fc147c365"/>
    <xsd:import namespace="58dc3081-d8a1-4e92-884a-04f6ca0fc63f"/>
    <xsd:element name="properties">
      <xsd:complexType>
        <xsd:sequence>
          <xsd:element name="documentManagement">
            <xsd:complexType>
              <xsd:all>
                <xsd:element ref="ns2:MediaServiceMetadata" minOccurs="0"/>
                <xsd:element ref="ns2:MediaServiceFastMetadata" minOccurs="0"/>
                <xsd:element ref="ns3:TaxKeywordTaxHTField" minOccurs="0"/>
                <xsd:element ref="ns4:TaxCatchAll"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b5d4ef-9fd2-45ea-8e34-77d63cce28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dc10479-9fe1-482d-8b13-fa9fc147c365" elementFormDefault="qualified">
    <xsd:import namespace="http://schemas.microsoft.com/office/2006/documentManagement/types"/>
    <xsd:import namespace="http://schemas.microsoft.com/office/infopath/2007/PartnerControls"/>
    <xsd:element name="TaxKeywordTaxHTField" ma:index="11" nillable="true" ma:taxonomy="true" ma:internalName="TaxKeywordTaxHTField" ma:taxonomyFieldName="TaxKeyword" ma:displayName="Ondernemingstrefwoorden" ma:fieldId="{23f27201-bee3-471e-b2e7-b64fd8b7ca38}" ma:taxonomyMulti="true" ma:sspId="23b92cde-922f-41e6-b057-b97c56e4b7ba" ma:termSetId="00000000-0000-0000-0000-000000000000" ma:anchorId="00000000-0000-0000-0000-000000000000" ma:open="true" ma:isKeyword="true">
      <xsd:complexType>
        <xsd:sequence>
          <xsd:element ref="pc:Terms" minOccurs="0" maxOccurs="1"/>
        </xsd:sequence>
      </xsd:complexType>
    </xsd:element>
    <xsd:element name="SharedWithUsers" ma:index="13"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Gedeeld met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8dc3081-d8a1-4e92-884a-04f6ca0fc63f"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dc65bc13-3d8f-49fb-9e07-0ee17562167c}" ma:internalName="TaxCatchAll" ma:showField="CatchAllData" ma:web="9dc10479-9fe1-482d-8b13-fa9fc147c36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DF6626-F3CA-4DB6-97F3-50ACA793C97C}">
  <ds:schemaRefs>
    <ds:schemaRef ds:uri="9dc10479-9fe1-482d-8b13-fa9fc147c365"/>
    <ds:schemaRef ds:uri="http://purl.org/dc/terms/"/>
    <ds:schemaRef ds:uri="http://schemas.microsoft.com/office/2006/documentManagement/types"/>
    <ds:schemaRef ds:uri="http://schemas.openxmlformats.org/package/2006/metadata/core-properties"/>
    <ds:schemaRef ds:uri="http://purl.org/dc/elements/1.1/"/>
    <ds:schemaRef ds:uri="58dc3081-d8a1-4e92-884a-04f6ca0fc63f"/>
    <ds:schemaRef ds:uri="http://schemas.microsoft.com/office/infopath/2007/PartnerControls"/>
    <ds:schemaRef ds:uri="http://schemas.microsoft.com/office/2006/metadata/properties"/>
    <ds:schemaRef ds:uri="5db5d4ef-9fd2-45ea-8e34-77d63cce28d8"/>
    <ds:schemaRef ds:uri="http://www.w3.org/XML/1998/namespace"/>
    <ds:schemaRef ds:uri="http://purl.org/dc/dcmitype/"/>
  </ds:schemaRefs>
</ds:datastoreItem>
</file>

<file path=customXml/itemProps2.xml><?xml version="1.0" encoding="utf-8"?>
<ds:datastoreItem xmlns:ds="http://schemas.openxmlformats.org/officeDocument/2006/customXml" ds:itemID="{1D7632B3-E712-4A5A-BFB2-E82A857482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b5d4ef-9fd2-45ea-8e34-77d63cce28d8"/>
    <ds:schemaRef ds:uri="9dc10479-9fe1-482d-8b13-fa9fc147c365"/>
    <ds:schemaRef ds:uri="58dc3081-d8a1-4e92-884a-04f6ca0fc63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BF049C5-34FC-4054-9737-0DAA15D8F6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Borsboom_presTUE2020</Template>
  <TotalTime>59668</TotalTime>
  <Words>5677</Words>
  <Application>Microsoft Office PowerPoint</Application>
  <PresentationFormat>Widescreen</PresentationFormat>
  <Paragraphs>457</Paragraphs>
  <Slides>37</Slides>
  <Notes>35</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3" baseType="lpstr">
      <vt:lpstr>Arial</vt:lpstr>
      <vt:lpstr>Courier New</vt:lpstr>
      <vt:lpstr>SymbolPi</vt:lpstr>
      <vt:lpstr>Wingdings</vt:lpstr>
      <vt:lpstr>Deltares</vt:lpstr>
      <vt:lpstr>Equation</vt:lpstr>
      <vt:lpstr>A numerical modeling technique designed for error insight </vt:lpstr>
      <vt:lpstr>Contents</vt:lpstr>
      <vt:lpstr>1D shallow-water flow applications</vt:lpstr>
      <vt:lpstr>1D shallow-water equations</vt:lpstr>
      <vt:lpstr>Computational model: the components</vt:lpstr>
      <vt:lpstr>Computational model: the requirements</vt:lpstr>
      <vt:lpstr>The basic idea</vt:lpstr>
      <vt:lpstr>Two-step numerical modeling approach</vt:lpstr>
      <vt:lpstr>Difficult 1D shallow-water equations</vt:lpstr>
      <vt:lpstr>Finite volume-type collocated discretizations</vt:lpstr>
      <vt:lpstr>Error analysis</vt:lpstr>
      <vt:lpstr>Equivalent 1D shallow-water-like equations</vt:lpstr>
      <vt:lpstr>Sub-/supercritical steady flow over a weir</vt:lpstr>
      <vt:lpstr>Sub-/supercritical steady flow over a weir</vt:lpstr>
      <vt:lpstr>The great man-made river</vt:lpstr>
      <vt:lpstr>The great man-made river</vt:lpstr>
      <vt:lpstr>Steady-state great man-made river</vt:lpstr>
      <vt:lpstr>Steady-state great man-made river</vt:lpstr>
      <vt:lpstr>Unsteady great man-made river</vt:lpstr>
      <vt:lpstr>Wave run-up/run-down</vt:lpstr>
      <vt:lpstr>Summarizing …</vt:lpstr>
      <vt:lpstr>Motto</vt:lpstr>
      <vt:lpstr>Remarks, discussion, questions?</vt:lpstr>
      <vt:lpstr>PowerPoint Presentation</vt:lpstr>
      <vt:lpstr>1D shallow-water equations</vt:lpstr>
      <vt:lpstr>Sub-/supercritical steady flow over a weir</vt:lpstr>
      <vt:lpstr>Sub-/supercritical steady flow over a weir</vt:lpstr>
      <vt:lpstr>Performance of several space discretizations</vt:lpstr>
      <vt:lpstr>Performance of several space discretizations</vt:lpstr>
      <vt:lpstr>Performance of several space discretizations</vt:lpstr>
      <vt:lpstr>Performance of several space discretizations</vt:lpstr>
      <vt:lpstr>Performance of several space discretizations</vt:lpstr>
      <vt:lpstr>Performance of several space discretizations</vt:lpstr>
      <vt:lpstr>Fourier-mode decompositions</vt:lpstr>
      <vt:lpstr>Solution method</vt:lpstr>
      <vt:lpstr>What’s next</vt:lpstr>
      <vt:lpstr>                                         A wave modeling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over multiple lines Line 2 Line 3</dc:title>
  <dc:creator>Mart Borsboom</dc:creator>
  <dc:description>Template implementation by HQ Solutions B.V.</dc:description>
  <cp:lastModifiedBy>Mart Borsboom</cp:lastModifiedBy>
  <cp:revision>365</cp:revision>
  <cp:lastPrinted>2021-04-12T04:57:26Z</cp:lastPrinted>
  <dcterms:created xsi:type="dcterms:W3CDTF">2020-02-05T17:21:43Z</dcterms:created>
  <dcterms:modified xsi:type="dcterms:W3CDTF">2023-03-29T22:14:51Z</dcterms:modified>
  <cp:version>1.0</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0x01010080ECBE09418E094297756BB7D28E2B2D</vt:lpwstr>
  </property>
  <property fmtid="{D5CDD505-2E9C-101B-9397-08002B2CF9AE}" pid="3" name="TaxKeyword">
    <vt:lpwstr/>
  </property>
</Properties>
</file>